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notesMasterIdLst>
    <p:notesMasterId r:id="rId31"/>
  </p:notesMasterIdLst>
  <p:handoutMasterIdLst>
    <p:handoutMasterId r:id="rId32"/>
  </p:handoutMasterIdLst>
  <p:sldIdLst>
    <p:sldId id="292" r:id="rId5"/>
    <p:sldId id="525" r:id="rId6"/>
    <p:sldId id="1152" r:id="rId7"/>
    <p:sldId id="297" r:id="rId8"/>
    <p:sldId id="298" r:id="rId9"/>
    <p:sldId id="299" r:id="rId10"/>
    <p:sldId id="296" r:id="rId11"/>
    <p:sldId id="300" r:id="rId12"/>
    <p:sldId id="301" r:id="rId13"/>
    <p:sldId id="302" r:id="rId14"/>
    <p:sldId id="303" r:id="rId15"/>
    <p:sldId id="304" r:id="rId16"/>
    <p:sldId id="306" r:id="rId17"/>
    <p:sldId id="307" r:id="rId18"/>
    <p:sldId id="309" r:id="rId19"/>
    <p:sldId id="310" r:id="rId20"/>
    <p:sldId id="308" r:id="rId21"/>
    <p:sldId id="295" r:id="rId22"/>
    <p:sldId id="2147473409" r:id="rId23"/>
    <p:sldId id="305" r:id="rId24"/>
    <p:sldId id="263" r:id="rId25"/>
    <p:sldId id="2147473400" r:id="rId26"/>
    <p:sldId id="2147473401" r:id="rId27"/>
    <p:sldId id="2147473408" r:id="rId28"/>
    <p:sldId id="293" r:id="rId29"/>
    <p:sldId id="2147473410" r:id="rId30"/>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5082"/>
    <a:srgbClr val="F3E068"/>
    <a:srgbClr val="E98B0D"/>
    <a:srgbClr val="0037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39" autoAdjust="0"/>
  </p:normalViewPr>
  <p:slideViewPr>
    <p:cSldViewPr snapToGrid="0">
      <p:cViewPr>
        <p:scale>
          <a:sx n="100" d="100"/>
          <a:sy n="100" d="100"/>
        </p:scale>
        <p:origin x="312" y="32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19186403280706"/>
          <c:y val="4.807010508441964E-2"/>
          <c:w val="0.82253997040648208"/>
          <c:h val="0.84898704337191389"/>
        </c:manualLayout>
      </c:layout>
      <c:barChart>
        <c:barDir val="col"/>
        <c:grouping val="clustered"/>
        <c:varyColors val="0"/>
        <c:ser>
          <c:idx val="0"/>
          <c:order val="0"/>
          <c:tx>
            <c:strRef>
              <c:f>Sheet1!$B$1</c:f>
              <c:strCache>
                <c:ptCount val="1"/>
                <c:pt idx="0">
                  <c:v>Y-Values</c:v>
                </c:pt>
              </c:strCache>
            </c:strRef>
          </c:tx>
          <c:spPr>
            <a:solidFill>
              <a:schemeClr val="accent1"/>
            </a:solidFill>
            <a:ln w="28575">
              <a:noFill/>
            </a:ln>
            <a:effectLst/>
          </c:spPr>
          <c:invertIfNegative val="0"/>
          <c:trendline>
            <c:spPr>
              <a:ln w="19050" cap="rnd">
                <a:solidFill>
                  <a:schemeClr val="accent1"/>
                </a:solidFill>
                <a:prstDash val="sysDot"/>
              </a:ln>
              <a:effectLst/>
            </c:spPr>
            <c:trendlineType val="linear"/>
            <c:dispRSqr val="0"/>
            <c:dispEq val="1"/>
            <c:trendlineLbl>
              <c:numFmt formatCode="General" sourceLinked="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trendlineLbl>
          </c:trendline>
          <c:trendline>
            <c:spPr>
              <a:ln w="19050" cap="rnd">
                <a:solidFill>
                  <a:srgbClr val="009FDA"/>
                </a:solidFill>
                <a:prstDash val="solid"/>
              </a:ln>
              <a:effectLst/>
            </c:spPr>
            <c:trendlineType val="linear"/>
            <c:dispRSqr val="0"/>
            <c:dispEq val="1"/>
            <c:trendlineLbl>
              <c:numFmt formatCode="General" sourceLinked="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trendlineLbl>
          </c:trendline>
          <c:cat>
            <c:strRef>
              <c:f>Sheet1!$A$2:$A$4</c:f>
              <c:strCache>
                <c:ptCount val="3"/>
                <c:pt idx="0">
                  <c:v>&lt;5</c:v>
                </c:pt>
                <c:pt idx="2">
                  <c:v>&gt;10</c:v>
                </c:pt>
              </c:strCache>
            </c:strRef>
          </c:cat>
          <c:val>
            <c:numRef>
              <c:f>Sheet1!$B$2:$B$4</c:f>
              <c:numCache>
                <c:formatCode>General</c:formatCode>
                <c:ptCount val="3"/>
              </c:numCache>
            </c:numRef>
          </c:val>
          <c:extLst>
            <c:ext xmlns:c16="http://schemas.microsoft.com/office/drawing/2014/chart" uri="{C3380CC4-5D6E-409C-BE32-E72D297353CC}">
              <c16:uniqueId val="{00000000-42B7-4172-A849-DE7312FD712C}"/>
            </c:ext>
          </c:extLst>
        </c:ser>
        <c:dLbls>
          <c:showLegendKey val="0"/>
          <c:showVal val="0"/>
          <c:showCatName val="0"/>
          <c:showSerName val="0"/>
          <c:showPercent val="0"/>
          <c:showBubbleSize val="0"/>
        </c:dLbls>
        <c:gapWidth val="150"/>
        <c:axId val="347941888"/>
        <c:axId val="347947776"/>
      </c:barChart>
      <c:catAx>
        <c:axId val="347941888"/>
        <c:scaling>
          <c:orientation val="minMax"/>
        </c:scaling>
        <c:delete val="0"/>
        <c:axPos val="b"/>
        <c:majorGridlines>
          <c:spPr>
            <a:ln w="9525" cap="flat" cmpd="sng" algn="ctr">
              <a:noFill/>
              <a:round/>
            </a:ln>
            <a:effectLst/>
          </c:spPr>
        </c:majorGridlines>
        <c:numFmt formatCode="General" sourceLinked="1"/>
        <c:majorTickMark val="out"/>
        <c:minorTickMark val="none"/>
        <c:tickLblPos val="nextTo"/>
        <c:spPr>
          <a:noFill/>
          <a:ln w="19050" cap="flat" cmpd="sng" algn="ctr">
            <a:solidFill>
              <a:srgbClr val="001965"/>
            </a:solidFill>
            <a:round/>
          </a:ln>
          <a:effectLst/>
        </c:spPr>
        <c:txPr>
          <a:bodyPr rot="-60000000" spcFirstLastPara="1" vertOverflow="ellipsis" vert="horz" wrap="square" anchor="ctr" anchorCtr="1"/>
          <a:lstStyle/>
          <a:p>
            <a:pPr>
              <a:defRPr sz="1100" b="0" i="0" u="none" strike="noStrike" kern="1200" baseline="0">
                <a:solidFill>
                  <a:srgbClr val="001965"/>
                </a:solidFill>
                <a:latin typeface="Verdana" panose="020B0604030504040204" pitchFamily="34" charset="0"/>
                <a:ea typeface="+mn-ea"/>
                <a:cs typeface="+mn-cs"/>
              </a:defRPr>
            </a:pPr>
            <a:endParaRPr lang="it-IT"/>
          </a:p>
        </c:txPr>
        <c:crossAx val="347947776"/>
        <c:crosses val="autoZero"/>
        <c:auto val="1"/>
        <c:lblAlgn val="ctr"/>
        <c:lblOffset val="100"/>
        <c:tickMarkSkip val="1"/>
        <c:noMultiLvlLbl val="0"/>
      </c:catAx>
      <c:valAx>
        <c:axId val="347947776"/>
        <c:scaling>
          <c:orientation val="minMax"/>
          <c:max val="100"/>
          <c:min val="-20"/>
        </c:scaling>
        <c:delete val="0"/>
        <c:axPos val="l"/>
        <c:majorGridlines>
          <c:spPr>
            <a:ln w="9525" cap="flat" cmpd="sng" algn="ctr">
              <a:noFill/>
              <a:round/>
            </a:ln>
            <a:effectLst/>
          </c:spPr>
        </c:majorGridlines>
        <c:numFmt formatCode="General" sourceLinked="1"/>
        <c:majorTickMark val="out"/>
        <c:minorTickMark val="none"/>
        <c:tickLblPos val="nextTo"/>
        <c:spPr>
          <a:noFill/>
          <a:ln w="19050" cap="flat" cmpd="sng" algn="ctr">
            <a:solidFill>
              <a:srgbClr val="001965"/>
            </a:solidFill>
            <a:round/>
          </a:ln>
          <a:effectLst/>
        </c:spPr>
        <c:txPr>
          <a:bodyPr rot="-60000000" spcFirstLastPara="1" vertOverflow="ellipsis" vert="horz" wrap="square" anchor="ctr" anchorCtr="1"/>
          <a:lstStyle/>
          <a:p>
            <a:pPr>
              <a:defRPr sz="1100" b="0" i="0" u="none" strike="noStrike" kern="1200" baseline="0">
                <a:solidFill>
                  <a:srgbClr val="001965"/>
                </a:solidFill>
                <a:latin typeface="Verdana" panose="020B0604030504040204" pitchFamily="34" charset="0"/>
                <a:ea typeface="+mn-ea"/>
                <a:cs typeface="+mn-cs"/>
              </a:defRPr>
            </a:pPr>
            <a:endParaRPr lang="it-IT"/>
          </a:p>
        </c:txPr>
        <c:crossAx val="347941888"/>
        <c:crosses val="autoZero"/>
        <c:crossBetween val="between"/>
        <c:majorUnit val="20"/>
      </c:valAx>
      <c:spPr>
        <a:noFill/>
        <a:ln w="25400">
          <a:noFill/>
        </a:ln>
        <a:effectLst/>
      </c:spPr>
    </c:plotArea>
    <c:plotVisOnly val="1"/>
    <c:dispBlanksAs val="gap"/>
    <c:showDLblsOverMax val="0"/>
  </c:chart>
  <c:spPr>
    <a:noFill/>
    <a:ln w="0">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FC0A7B-6666-4F41-AD03-C74B76B10001}" type="datetime1">
              <a:rPr lang="it-IT" smtClean="0"/>
              <a:t>10/05/2024</a:t>
            </a:fld>
            <a:endParaRPr lang="it-IT" dirty="0"/>
          </a:p>
        </p:txBody>
      </p:sp>
      <p:sp>
        <p:nvSpPr>
          <p:cNvPr id="4" name="Segnaposto piè di pagina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it-IT" smtClean="0"/>
              <a:t>‹N›</a:t>
            </a:fld>
            <a:endParaRPr lang="it-IT"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367B-2E0B-461C-8280-86016408BD7C}" type="datetime1">
              <a:rPr lang="it-IT" smtClean="0"/>
              <a:pPr/>
              <a:t>10/05/2024</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it-IT" noProof="0" smtClean="0"/>
              <a:t>‹N›</a:t>
            </a:fld>
            <a:endParaRPr lang="it-IT"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478595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p:cNvSpPr>
            <a:spLocks noGrp="1" noRot="1" noChangeAspect="1"/>
          </p:cNvSpPr>
          <p:nvPr>
            <p:ph type="sldImg"/>
          </p:nvPr>
        </p:nvSpPr>
        <p:spPr>
          <a:xfrm>
            <a:off x="-225425" y="793750"/>
            <a:ext cx="7061200" cy="3971925"/>
          </a:xfrm>
        </p:spPr>
      </p:sp>
      <p:sp>
        <p:nvSpPr>
          <p:cNvPr id="4" name="Notes Placeholder 3"/>
          <p:cNvSpPr>
            <a:spLocks noGrp="1"/>
          </p:cNvSpPr>
          <p:nvPr>
            <p:ph type="body" idx="1"/>
          </p:nvPr>
        </p:nvSpPr>
        <p:spPr>
          <a:xfrm>
            <a:off x="216602" y="4914314"/>
            <a:ext cx="5785577" cy="3620086"/>
          </a:xfrm>
        </p:spPr>
        <p:txBody>
          <a:bodyPr/>
          <a:lstStyle/>
          <a:p>
            <a:pPr marL="172684" marR="0" lvl="0" indent="-172684"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lang="en-GB" sz="1000" b="0" i="0" kern="1200" dirty="0">
                <a:solidFill>
                  <a:srgbClr val="001965"/>
                </a:solidFill>
                <a:effectLst/>
                <a:latin typeface="Apis For Office" panose="020B0504010101010104" pitchFamily="34" charset="0"/>
                <a:ea typeface="Apis For Office" panose="020B0504010101010104" pitchFamily="34" charset="0"/>
                <a:cs typeface="Apis For Office" panose="020B0504010101010104" pitchFamily="34" charset="0"/>
              </a:rPr>
              <a:t>Obesity has long been misunderstood, trivialized, and stigmatized as a lifestyle issue that can be effectively addressed by the mantra of “eat-less-move-more”</a:t>
            </a:r>
          </a:p>
          <a:p>
            <a:pPr marL="172684" marR="0" lvl="0" indent="-172684"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lang="en-GB" sz="1000" b="0" i="0" kern="1200" dirty="0">
                <a:solidFill>
                  <a:srgbClr val="001965"/>
                </a:solidFill>
                <a:effectLst/>
                <a:latin typeface="Apis For Office" panose="020B0504010101010104" pitchFamily="34" charset="0"/>
                <a:ea typeface="Apis For Office" panose="020B0504010101010104" pitchFamily="34" charset="0"/>
                <a:cs typeface="Apis For Office" panose="020B0504010101010104" pitchFamily="34" charset="0"/>
              </a:rPr>
              <a:t>This simplistic view of obesity disregards the lived experience of persons with obesity and the vast body of scientific evidence showing that, like other chronic diseases, obesity is a heterogeneous condition resulting from the complex interaction of a multitude of socio-psycho-biological factors that promote excessive weight gain and ultimately impair health </a:t>
            </a:r>
          </a:p>
          <a:p>
            <a:pPr marL="172684" marR="0" lvl="0" indent="-172684"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lang="en-GB" sz="1000" b="0" i="0" kern="1200" dirty="0">
                <a:solidFill>
                  <a:srgbClr val="001965"/>
                </a:solidFill>
                <a:effectLst/>
                <a:latin typeface="Apis For Office" panose="020B0504010101010104" pitchFamily="34" charset="0"/>
                <a:ea typeface="Apis For Office" panose="020B0504010101010104" pitchFamily="34" charset="0"/>
                <a:cs typeface="Apis For Office" panose="020B0504010101010104" pitchFamily="34" charset="0"/>
              </a:rPr>
              <a:t>Once established, powerful neuro-hormonal factors effectively defend the body against weight loss, thereby often making obesity a lifelong problem, where weight regain (or relapse) is the rule rather than the exception</a:t>
            </a:r>
          </a:p>
          <a:p>
            <a:pPr marL="172684" marR="0" lvl="0" indent="-172684"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lang="en-GB" sz="1000"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Obesity occurs when there is an imbalance between energy intake and energy expenditure</a:t>
            </a:r>
          </a:p>
          <a:p>
            <a:r>
              <a:rPr lang="en-GB" sz="1000"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[Click]</a:t>
            </a:r>
          </a:p>
          <a:p>
            <a:pPr marL="172684" indent="-172684">
              <a:buFont typeface="Arial" panose="020B0604020202020204" pitchFamily="34" charset="0"/>
              <a:buChar char="•"/>
            </a:pPr>
            <a:r>
              <a:rPr lang="en-GB" sz="1000"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Under normal circumstances, long term energy balance is centrally regulated by the brain receiving peripheral input from adipose tissue, the pancreas and the gut on energy stores and nutritional state via neural and endocrine pathways</a:t>
            </a:r>
          </a:p>
          <a:p>
            <a:pPr marL="172684" indent="-172684">
              <a:buFont typeface="Arial" panose="020B0604020202020204" pitchFamily="34" charset="0"/>
              <a:buChar char="•"/>
            </a:pPr>
            <a:r>
              <a:rPr lang="en-GB" sz="1000"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The imbalance in energy intake and expenditure can result from changes in these peripheral signals, as well as from genetic predisposition and the impact of medications</a:t>
            </a:r>
          </a:p>
          <a:p>
            <a:r>
              <a:rPr lang="en-GB" sz="1000"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[Click]</a:t>
            </a:r>
          </a:p>
          <a:p>
            <a:pPr marL="172684" indent="-172684">
              <a:buFont typeface="Arial" panose="020B0604020202020204" pitchFamily="34" charset="0"/>
              <a:buChar char="•"/>
            </a:pPr>
            <a:r>
              <a:rPr lang="en-GB" sz="1000"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Environmental, societal and psychological factors – together with the pleasure we derive from food (hedonic factors) – can also influence energy balance, which in turn can lead to weight gain</a:t>
            </a:r>
          </a:p>
          <a:p>
            <a:endParaRPr lang="en-GB" sz="800" baseline="0"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6" name="Slide Number Placeholder 3"/>
          <p:cNvSpPr>
            <a:spLocks noGrp="1"/>
          </p:cNvSpPr>
          <p:nvPr>
            <p:ph type="sldNum" sz="quarter" idx="5"/>
          </p:nvPr>
        </p:nvSpPr>
        <p:spPr>
          <a:xfrm>
            <a:off x="3777607" y="9264228"/>
            <a:ext cx="2889938" cy="48937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pis For Office"/>
                <a:ea typeface="+mn-ea"/>
                <a:cs typeface="+mn-cs"/>
              </a:rPr>
              <a:t>11</a:t>
            </a:r>
          </a:p>
        </p:txBody>
      </p:sp>
    </p:spTree>
    <p:extLst>
      <p:ext uri="{BB962C8B-B14F-4D97-AF65-F5344CB8AC3E}">
        <p14:creationId xmlns:p14="http://schemas.microsoft.com/office/powerpoint/2010/main" val="1531949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54DB44FF-F9B4-4E5D-9888-DD07079D4562}" type="datetime1">
              <a:rPr lang="it-IT" noProof="0" smtClean="0"/>
              <a:t>10/05/2024</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10/05/2024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4319CE-E5CF-4FF9-86AE-7437B4FD3174}" type="datetime1">
              <a:rPr lang="it-IT" noProof="0" smtClean="0"/>
              <a:t>10/05/2024</a:t>
            </a:fld>
            <a:endParaRPr lang="it-IT" noProof="0" dirty="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4" name="Segnaposto piè di pagina 2">
            <a:extLst>
              <a:ext uri="{FF2B5EF4-FFF2-40B4-BE49-F238E27FC236}">
                <a16:creationId xmlns:a16="http://schemas.microsoft.com/office/drawing/2014/main"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10/05/2024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5" name="Rettangolo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10/05/2024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10/05/2024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10/05/2024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9" name="Rettango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10/05/2024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0" name="Rettangolo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10/05/2024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Rettangolo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10/05/2024</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a:t>‹N›</a:t>
            </a:fld>
            <a:endParaRPr lang="it-IT" noProof="0" dirty="0"/>
          </a:p>
        </p:txBody>
      </p:sp>
      <p:sp>
        <p:nvSpPr>
          <p:cNvPr id="9" name="Rettangolo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29D1554E-7EF2-44AC-BA44-70A2B54D9DB9}" type="datetime1">
              <a:rPr lang="it-IT" noProof="0" smtClean="0"/>
              <a:t>10/05/2024</a:t>
            </a:fld>
            <a:endParaRPr lang="it-IT" noProof="0" dirty="0"/>
          </a:p>
        </p:txBody>
      </p:sp>
      <p:sp>
        <p:nvSpPr>
          <p:cNvPr id="8" name="Segnaposto piè di pagina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4925679" y="3841"/>
            <a:ext cx="127212" cy="6858000"/>
          </a:xfrm>
          <a:prstGeom prst="rect">
            <a:avLst/>
          </a:prstGeom>
          <a:solidFill>
            <a:srgbClr val="F3E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10/05/2024</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1E5082"/>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838007" y="-1345"/>
            <a:ext cx="137546" cy="6858000"/>
          </a:xfrm>
          <a:prstGeom prst="rect">
            <a:avLst/>
          </a:prstGeom>
          <a:solidFill>
            <a:srgbClr val="E98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9" name="Immagine 8">
            <a:extLst>
              <a:ext uri="{FF2B5EF4-FFF2-40B4-BE49-F238E27FC236}">
                <a16:creationId xmlns:a16="http://schemas.microsoft.com/office/drawing/2014/main" id="{84640A8C-1E5C-F82E-982D-F5BE2053E4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91" y="0"/>
            <a:ext cx="4849398" cy="6858000"/>
          </a:xfrm>
          <a:prstGeom prst="rect">
            <a:avLst/>
          </a:prstGeom>
        </p:spPr>
      </p:pic>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C82CFE1-3316-4B70-89C0-454FCB2AAF53}" type="datetime1">
              <a:rPr lang="it-IT" noProof="0" smtClean="0"/>
              <a:t>10/05/2024</a:t>
            </a:fld>
            <a:endParaRPr lang="it-IT" noProof="0" dirty="0"/>
          </a:p>
        </p:txBody>
      </p:sp>
      <p:sp>
        <p:nvSpPr>
          <p:cNvPr id="8" name="Segnaposto piè di pagina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4" name="Rettangolo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Normal">
    <p:spTree>
      <p:nvGrpSpPr>
        <p:cNvPr id="1" name=""/>
        <p:cNvGrpSpPr/>
        <p:nvPr/>
      </p:nvGrpSpPr>
      <p:grpSpPr>
        <a:xfrm>
          <a:off x="0" y="0"/>
          <a:ext cx="0" cy="0"/>
          <a:chOff x="0" y="0"/>
          <a:chExt cx="0" cy="0"/>
        </a:xfrm>
      </p:grpSpPr>
      <p:sp>
        <p:nvSpPr>
          <p:cNvPr id="6" name="Content Placeholder 2"/>
          <p:cNvSpPr>
            <a:spLocks noGrp="1"/>
          </p:cNvSpPr>
          <p:nvPr>
            <p:ph idx="1"/>
          </p:nvPr>
        </p:nvSpPr>
        <p:spPr>
          <a:xfrm>
            <a:off x="422400" y="1749631"/>
            <a:ext cx="11347200" cy="3941052"/>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1" name="Title 1"/>
          <p:cNvSpPr>
            <a:spLocks noGrp="1"/>
          </p:cNvSpPr>
          <p:nvPr>
            <p:ph type="title"/>
          </p:nvPr>
        </p:nvSpPr>
        <p:spPr>
          <a:xfrm>
            <a:off x="422400" y="687227"/>
            <a:ext cx="11347200" cy="521883"/>
          </a:xfrm>
        </p:spPr>
        <p:txBody>
          <a:bodyPr/>
          <a:lstStyle>
            <a:lvl1pPr>
              <a:defRPr sz="3200"/>
            </a:lvl1pPr>
          </a:lstStyle>
          <a:p>
            <a:r>
              <a:rPr lang="en-US" noProof="0"/>
              <a:t>Click to edit Master title style</a:t>
            </a:r>
            <a:endParaRPr lang="en-GB" noProof="0"/>
          </a:p>
        </p:txBody>
      </p:sp>
    </p:spTree>
    <p:extLst>
      <p:ext uri="{BB962C8B-B14F-4D97-AF65-F5344CB8AC3E}">
        <p14:creationId xmlns:p14="http://schemas.microsoft.com/office/powerpoint/2010/main" val="31458447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add title</a:t>
            </a:r>
            <a:endParaRPr lang="en-GB"/>
          </a:p>
        </p:txBody>
      </p:sp>
      <p:sp>
        <p:nvSpPr>
          <p:cNvPr id="6" name="Date Placeholder 5">
            <a:extLst>
              <a:ext uri="{FF2B5EF4-FFF2-40B4-BE49-F238E27FC236}">
                <a16:creationId xmlns:a16="http://schemas.microsoft.com/office/drawing/2014/main" id="{B83BF171-11B0-4BBC-A5E0-54E06540B5CB}"/>
              </a:ext>
            </a:extLst>
          </p:cNvPr>
          <p:cNvSpPr>
            <a:spLocks noGrp="1"/>
          </p:cNvSpPr>
          <p:nvPr>
            <p:ph type="dt" sz="half" idx="10"/>
          </p:nvPr>
        </p:nvSpPr>
        <p:spPr/>
        <p:txBody>
          <a:bodyPr/>
          <a:lstStyle/>
          <a:p>
            <a:endParaRPr lang="en-GB"/>
          </a:p>
        </p:txBody>
      </p:sp>
      <p:sp>
        <p:nvSpPr>
          <p:cNvPr id="7" name="Footer Placeholder 6">
            <a:extLst>
              <a:ext uri="{FF2B5EF4-FFF2-40B4-BE49-F238E27FC236}">
                <a16:creationId xmlns:a16="http://schemas.microsoft.com/office/drawing/2014/main" id="{DD4BEBA1-3B3D-4B4B-9C17-2B3431510A67}"/>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E4A63ACE-2F21-4C6E-8E2B-F2CF74469B96}"/>
              </a:ext>
            </a:extLst>
          </p:cNvPr>
          <p:cNvSpPr>
            <a:spLocks noGrp="1"/>
          </p:cNvSpPr>
          <p:nvPr>
            <p:ph type="sldNum" sz="quarter" idx="12"/>
          </p:nvPr>
        </p:nvSpPr>
        <p:spPr/>
        <p:txBody>
          <a:bodyPr/>
          <a:lstStyle/>
          <a:p>
            <a:fld id="{23AA811B-2EBD-4900-905E-5BE206449611}" type="slidenum">
              <a:rPr lang="en-GB" smtClean="0"/>
              <a:t>‹N›</a:t>
            </a:fld>
            <a:endParaRPr lang="en-GB"/>
          </a:p>
        </p:txBody>
      </p:sp>
      <p:sp>
        <p:nvSpPr>
          <p:cNvPr id="10" name="Text Placeholder 4">
            <a:extLst>
              <a:ext uri="{FF2B5EF4-FFF2-40B4-BE49-F238E27FC236}">
                <a16:creationId xmlns:a16="http://schemas.microsoft.com/office/drawing/2014/main" id="{C135AE9C-0192-4702-9483-2D7F66625848}"/>
              </a:ext>
            </a:extLst>
          </p:cNvPr>
          <p:cNvSpPr>
            <a:spLocks noGrp="1"/>
          </p:cNvSpPr>
          <p:nvPr>
            <p:ph type="body" sz="quarter" idx="13" hasCustomPrompt="1"/>
          </p:nvPr>
        </p:nvSpPr>
        <p:spPr>
          <a:xfrm>
            <a:off x="647999" y="6210000"/>
            <a:ext cx="8652000" cy="324000"/>
          </a:xfrm>
        </p:spPr>
        <p:txBody>
          <a:bodyPr anchor="b"/>
          <a:lstStyle>
            <a:lvl1pPr marL="0" indent="0">
              <a:buNone/>
              <a:defRPr sz="800" i="1">
                <a:solidFill>
                  <a:schemeClr val="accent6"/>
                </a:solidFill>
              </a:defRPr>
            </a:lvl1pPr>
          </a:lstStyle>
          <a:p>
            <a:pPr lvl="0"/>
            <a:r>
              <a:rPr lang="en-GB"/>
              <a:t>Insert notes</a:t>
            </a:r>
          </a:p>
        </p:txBody>
      </p:sp>
    </p:spTree>
    <p:extLst>
      <p:ext uri="{BB962C8B-B14F-4D97-AF65-F5344CB8AC3E}">
        <p14:creationId xmlns:p14="http://schemas.microsoft.com/office/powerpoint/2010/main" val="394364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74542C42-F0C8-417A-980A-09B6C1CD6C24}" type="datetime1">
              <a:rPr lang="it-IT" noProof="0" smtClean="0"/>
              <a:t>10/05/2024</a:t>
            </a:fld>
            <a:endParaRPr lang="it-IT" noProof="0" dirty="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01827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sp>
        <p:nvSpPr>
          <p:cNvPr id="15" name="Parallelogramma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10/05/2024</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10/05/2024</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3B79944-34CF-4A72-AC1B-909189585767}" type="datetime1">
              <a:rPr lang="it-IT" noProof="0" smtClean="0"/>
              <a:t>10/05/2024</a:t>
            </a:fld>
            <a:endParaRPr lang="it-IT" noProof="0" dirty="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AAF3A87-C769-4508-A602-98056DD906C2}" type="datetime1">
              <a:rPr lang="it-IT" noProof="0" smtClean="0"/>
              <a:t>10/05/2024</a:t>
            </a:fld>
            <a:endParaRPr lang="it-IT" noProof="0" dirty="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F1DB439-C8A9-45DF-AFF2-9EFA3E72C152}" type="datetime1">
              <a:rPr lang="it-IT" noProof="0" smtClean="0"/>
              <a:t>10/05/2024</a:t>
            </a:fld>
            <a:endParaRPr lang="it-IT" noProof="0" dirty="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6" name="Parallelogramma 14">
            <a:extLst>
              <a:ext uri="{FF2B5EF4-FFF2-40B4-BE49-F238E27FC236}">
                <a16:creationId xmlns:a16="http://schemas.microsoft.com/office/drawing/2014/main"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piè di pagina 2">
            <a:extLst>
              <a:ext uri="{FF2B5EF4-FFF2-40B4-BE49-F238E27FC236}">
                <a16:creationId xmlns:a16="http://schemas.microsoft.com/office/drawing/2014/main" id="{05915714-6BBA-4593-8591-4E26F7D58D9F}"/>
              </a:ext>
            </a:extLst>
          </p:cNvPr>
          <p:cNvSpPr>
            <a:spLocks noGrp="1"/>
          </p:cNvSpPr>
          <p:nvPr>
            <p:ph type="ftr" sz="quarter" idx="11"/>
          </p:nvPr>
        </p:nvSpPr>
        <p:spPr>
          <a:xfrm>
            <a:off x="216130" y="6446838"/>
            <a:ext cx="4846321" cy="365125"/>
          </a:xfrm>
        </p:spPr>
        <p:txBody>
          <a:bodyPr rtlCol="0"/>
          <a:lstStyle>
            <a:lvl1pPr>
              <a:defRPr>
                <a:solidFill>
                  <a:schemeClr val="tx1">
                    <a:lumMod val="75000"/>
                    <a:lumOff val="25000"/>
                  </a:schemeClr>
                </a:solidFill>
              </a:defRPr>
            </a:lvl1pPr>
          </a:lstStyle>
          <a:p>
            <a:endParaRPr lang="it-IT"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elogramma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10/05/2024</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8" name="Rettangolo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 id="2147483728" r:id="rId21"/>
    <p:sldLayoutId id="2147483729" r:id="rId22"/>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9.xml"/><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3.xml"/><Relationship Id="rId5" Type="http://schemas.openxmlformats.org/officeDocument/2006/relationships/image" Target="../media/image51.JP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image" Target="../media/image55.JPG"/><Relationship Id="rId5" Type="http://schemas.openxmlformats.org/officeDocument/2006/relationships/image" Target="../media/image51.JP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7.gif"/><Relationship Id="rId1" Type="http://schemas.openxmlformats.org/officeDocument/2006/relationships/slideLayout" Target="../slideLayouts/slideLayout2.xml"/><Relationship Id="rId4" Type="http://schemas.openxmlformats.org/officeDocument/2006/relationships/image" Target="../media/image60.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5301842" y="758952"/>
            <a:ext cx="6518246" cy="3227514"/>
          </a:xfrm>
        </p:spPr>
        <p:txBody>
          <a:bodyPr>
            <a:normAutofit fontScale="90000"/>
          </a:bodyPr>
          <a:lstStyle/>
          <a:p>
            <a:r>
              <a:rPr lang="it-IT" dirty="0">
                <a:effectLst>
                  <a:outerShdw blurRad="38100" dist="38100" dir="2700000" algn="tl">
                    <a:srgbClr val="000000">
                      <a:alpha val="43137"/>
                    </a:srgbClr>
                  </a:outerShdw>
                </a:effectLst>
              </a:rPr>
              <a:t>ASPETTI NUTRIZIONALI</a:t>
            </a:r>
            <a:br>
              <a:rPr lang="it-IT" dirty="0">
                <a:effectLst>
                  <a:outerShdw blurRad="38100" dist="38100" dir="2700000" algn="tl">
                    <a:srgbClr val="000000">
                      <a:alpha val="43137"/>
                    </a:srgbClr>
                  </a:outerShdw>
                </a:effectLst>
              </a:rPr>
            </a:br>
            <a:r>
              <a:rPr lang="it-IT" dirty="0">
                <a:effectLst>
                  <a:outerShdw blurRad="38100" dist="38100" dir="2700000" algn="tl">
                    <a:srgbClr val="000000">
                      <a:alpha val="43137"/>
                    </a:srgbClr>
                  </a:outerShdw>
                </a:effectLst>
              </a:rPr>
              <a:t>DEL WEIGHT REGAIN</a:t>
            </a:r>
          </a:p>
        </p:txBody>
      </p:sp>
      <p:sp>
        <p:nvSpPr>
          <p:cNvPr id="4" name="Sottotitolo 3">
            <a:extLst>
              <a:ext uri="{FF2B5EF4-FFF2-40B4-BE49-F238E27FC236}">
                <a16:creationId xmlns:a16="http://schemas.microsoft.com/office/drawing/2014/main" id="{91A9603A-D223-47EF-B35B-86424F3280CA}"/>
              </a:ext>
            </a:extLst>
          </p:cNvPr>
          <p:cNvSpPr>
            <a:spLocks noGrp="1"/>
          </p:cNvSpPr>
          <p:nvPr>
            <p:ph type="subTitle" idx="1"/>
          </p:nvPr>
        </p:nvSpPr>
        <p:spPr>
          <a:xfrm>
            <a:off x="5436066" y="4508500"/>
            <a:ext cx="5722385" cy="1279652"/>
          </a:xfrm>
        </p:spPr>
        <p:txBody>
          <a:bodyPr>
            <a:normAutofit fontScale="92500" lnSpcReduction="10000"/>
          </a:bodyPr>
          <a:lstStyle/>
          <a:p>
            <a:r>
              <a:rPr lang="it-IT" sz="2800" b="1" dirty="0">
                <a:solidFill>
                  <a:srgbClr val="FFC000"/>
                </a:solidFill>
                <a:effectLst>
                  <a:outerShdw blurRad="38100" dist="38100" dir="2700000" algn="tl">
                    <a:srgbClr val="000000">
                      <a:alpha val="43137"/>
                    </a:srgbClr>
                  </a:outerShdw>
                </a:effectLst>
              </a:rPr>
              <a:t>Massimiliano petrelli</a:t>
            </a:r>
          </a:p>
          <a:p>
            <a:r>
              <a:rPr lang="it-IT" sz="1800" b="1" dirty="0">
                <a:solidFill>
                  <a:srgbClr val="FFC000"/>
                </a:solidFill>
                <a:effectLst>
                  <a:outerShdw blurRad="38100" dist="38100" dir="2700000" algn="tl">
                    <a:srgbClr val="000000">
                      <a:alpha val="43137"/>
                    </a:srgbClr>
                  </a:outerShdw>
                </a:effectLst>
              </a:rPr>
              <a:t>Clinica di endocrinologia</a:t>
            </a:r>
          </a:p>
          <a:p>
            <a:r>
              <a:rPr lang="it-IT" sz="1800" b="1" dirty="0">
                <a:solidFill>
                  <a:srgbClr val="FFC000"/>
                </a:solidFill>
                <a:effectLst>
                  <a:outerShdw blurRad="38100" dist="38100" dir="2700000" algn="tl">
                    <a:srgbClr val="000000">
                      <a:alpha val="43137"/>
                    </a:srgbClr>
                  </a:outerShdw>
                </a:effectLst>
              </a:rPr>
              <a:t>Ospedali riuniti delle marche</a:t>
            </a:r>
          </a:p>
        </p:txBody>
      </p:sp>
      <p:pic>
        <p:nvPicPr>
          <p:cNvPr id="1027" name="Picture 3" descr="https://lh7-eu.googleusercontent.com/-ViQ9jZZRV8A6hXn-DISlJ7yd4DxBAQEN8fF4t_WmmCbcZCC0g3UjcYRvXeE1hEb-o2qfEew46jKQEuLhvmvFa-k36LPoGbK_mCbTrtewp8HCxspmQ0YhkgxiAwtH8cPfia5Vt7WGI8IBxW4GUOvOw=s2048">
            <a:extLst>
              <a:ext uri="{FF2B5EF4-FFF2-40B4-BE49-F238E27FC236}">
                <a16:creationId xmlns:a16="http://schemas.microsoft.com/office/drawing/2014/main" id="{CA249F92-0E95-4B9C-88BE-2FC45E14CD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4519" y="5110264"/>
            <a:ext cx="772779" cy="77277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lh7-eu.googleusercontent.com/LjXid5tHMSjAUw4bErK0KLH9xPpT9OwHFNBCC3E2BM_skxR8GPq512feVc2R5dtz6ajWX8IOY0QCsnjaRitfZgtK_HmYc3oTyThPBoreW2vyrhbkdV9d2D_MEbcM8Npab5awDOCs_fevpu8tyfmvMg=s2048">
            <a:extLst>
              <a:ext uri="{FF2B5EF4-FFF2-40B4-BE49-F238E27FC236}">
                <a16:creationId xmlns:a16="http://schemas.microsoft.com/office/drawing/2014/main" id="{40BA15E8-35E1-41D3-AA5D-79BFD766C3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32521" y="5883043"/>
            <a:ext cx="1996777" cy="879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1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D0F57CE-E4D7-090C-88F0-E67CC1B0C27C}"/>
              </a:ext>
            </a:extLst>
          </p:cNvPr>
          <p:cNvPicPr>
            <a:picLocks noChangeAspect="1"/>
          </p:cNvPicPr>
          <p:nvPr/>
        </p:nvPicPr>
        <p:blipFill>
          <a:blip r:embed="rId2"/>
          <a:stretch>
            <a:fillRect/>
          </a:stretch>
        </p:blipFill>
        <p:spPr>
          <a:xfrm>
            <a:off x="123257" y="114300"/>
            <a:ext cx="3165297" cy="1535185"/>
          </a:xfrm>
          <a:prstGeom prst="rect">
            <a:avLst/>
          </a:prstGeom>
        </p:spPr>
      </p:pic>
      <p:pic>
        <p:nvPicPr>
          <p:cNvPr id="4" name="Immagine 3">
            <a:extLst>
              <a:ext uri="{FF2B5EF4-FFF2-40B4-BE49-F238E27FC236}">
                <a16:creationId xmlns:a16="http://schemas.microsoft.com/office/drawing/2014/main" id="{D107723A-8E76-D0A4-A614-4322AF7AAC38}"/>
              </a:ext>
            </a:extLst>
          </p:cNvPr>
          <p:cNvPicPr>
            <a:picLocks noChangeAspect="1"/>
          </p:cNvPicPr>
          <p:nvPr/>
        </p:nvPicPr>
        <p:blipFill>
          <a:blip r:embed="rId3"/>
          <a:stretch>
            <a:fillRect/>
          </a:stretch>
        </p:blipFill>
        <p:spPr>
          <a:xfrm>
            <a:off x="3852862" y="1824037"/>
            <a:ext cx="4486275" cy="3209925"/>
          </a:xfrm>
          <a:prstGeom prst="rect">
            <a:avLst/>
          </a:prstGeom>
        </p:spPr>
      </p:pic>
      <p:pic>
        <p:nvPicPr>
          <p:cNvPr id="6" name="Immagine 5">
            <a:extLst>
              <a:ext uri="{FF2B5EF4-FFF2-40B4-BE49-F238E27FC236}">
                <a16:creationId xmlns:a16="http://schemas.microsoft.com/office/drawing/2014/main" id="{12EA6EBF-1BB1-DEBF-C7FD-16A0CE077DFC}"/>
              </a:ext>
            </a:extLst>
          </p:cNvPr>
          <p:cNvPicPr>
            <a:picLocks noChangeAspect="1"/>
          </p:cNvPicPr>
          <p:nvPr/>
        </p:nvPicPr>
        <p:blipFill>
          <a:blip r:embed="rId4"/>
          <a:stretch>
            <a:fillRect/>
          </a:stretch>
        </p:blipFill>
        <p:spPr>
          <a:xfrm>
            <a:off x="8078598" y="6000030"/>
            <a:ext cx="3897953" cy="670616"/>
          </a:xfrm>
          <a:prstGeom prst="rect">
            <a:avLst/>
          </a:prstGeom>
        </p:spPr>
      </p:pic>
      <p:sp>
        <p:nvSpPr>
          <p:cNvPr id="7" name="Rettangolo 6">
            <a:extLst>
              <a:ext uri="{FF2B5EF4-FFF2-40B4-BE49-F238E27FC236}">
                <a16:creationId xmlns:a16="http://schemas.microsoft.com/office/drawing/2014/main" id="{D916622F-6490-4E42-922D-3B79F7F1B0D0}"/>
              </a:ext>
            </a:extLst>
          </p:cNvPr>
          <p:cNvSpPr/>
          <p:nvPr/>
        </p:nvSpPr>
        <p:spPr>
          <a:xfrm>
            <a:off x="5788551" y="1782883"/>
            <a:ext cx="2494080" cy="219639"/>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ttangolo 8">
            <a:extLst>
              <a:ext uri="{FF2B5EF4-FFF2-40B4-BE49-F238E27FC236}">
                <a16:creationId xmlns:a16="http://schemas.microsoft.com/office/drawing/2014/main" id="{F9DD07E5-6770-467F-AA25-8236D5D6D544}"/>
              </a:ext>
            </a:extLst>
          </p:cNvPr>
          <p:cNvSpPr/>
          <p:nvPr/>
        </p:nvSpPr>
        <p:spPr>
          <a:xfrm>
            <a:off x="3864261" y="2032775"/>
            <a:ext cx="4418369" cy="219639"/>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 name="Rettangolo 9">
            <a:extLst>
              <a:ext uri="{FF2B5EF4-FFF2-40B4-BE49-F238E27FC236}">
                <a16:creationId xmlns:a16="http://schemas.microsoft.com/office/drawing/2014/main" id="{918DFF52-D272-4B45-8B95-291E3D2A121E}"/>
              </a:ext>
            </a:extLst>
          </p:cNvPr>
          <p:cNvSpPr/>
          <p:nvPr/>
        </p:nvSpPr>
        <p:spPr>
          <a:xfrm>
            <a:off x="3921775" y="2219679"/>
            <a:ext cx="4418369" cy="219639"/>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1" name="Rettangolo 10">
            <a:extLst>
              <a:ext uri="{FF2B5EF4-FFF2-40B4-BE49-F238E27FC236}">
                <a16:creationId xmlns:a16="http://schemas.microsoft.com/office/drawing/2014/main" id="{34A6BA2F-6B94-45F5-B26C-C9667524F288}"/>
              </a:ext>
            </a:extLst>
          </p:cNvPr>
          <p:cNvSpPr/>
          <p:nvPr/>
        </p:nvSpPr>
        <p:spPr>
          <a:xfrm>
            <a:off x="3920768" y="3423548"/>
            <a:ext cx="4418369" cy="219639"/>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Rettangolo 11">
            <a:extLst>
              <a:ext uri="{FF2B5EF4-FFF2-40B4-BE49-F238E27FC236}">
                <a16:creationId xmlns:a16="http://schemas.microsoft.com/office/drawing/2014/main" id="{07581696-5A3F-47FA-945B-B09C2EF69B69}"/>
              </a:ext>
            </a:extLst>
          </p:cNvPr>
          <p:cNvSpPr/>
          <p:nvPr/>
        </p:nvSpPr>
        <p:spPr>
          <a:xfrm>
            <a:off x="3870912" y="3863135"/>
            <a:ext cx="4418369" cy="219639"/>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3" name="Rettangolo 12">
            <a:extLst>
              <a:ext uri="{FF2B5EF4-FFF2-40B4-BE49-F238E27FC236}">
                <a16:creationId xmlns:a16="http://schemas.microsoft.com/office/drawing/2014/main" id="{E6A4CD3C-9B4F-408C-BC8C-D640B542DB60}"/>
              </a:ext>
            </a:extLst>
          </p:cNvPr>
          <p:cNvSpPr/>
          <p:nvPr/>
        </p:nvSpPr>
        <p:spPr>
          <a:xfrm>
            <a:off x="3919949" y="4079143"/>
            <a:ext cx="4418369" cy="219639"/>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4" name="Rettangolo 13">
            <a:extLst>
              <a:ext uri="{FF2B5EF4-FFF2-40B4-BE49-F238E27FC236}">
                <a16:creationId xmlns:a16="http://schemas.microsoft.com/office/drawing/2014/main" id="{5AEF13BB-4E5F-405C-B063-9F04154C3898}"/>
              </a:ext>
            </a:extLst>
          </p:cNvPr>
          <p:cNvSpPr/>
          <p:nvPr/>
        </p:nvSpPr>
        <p:spPr>
          <a:xfrm>
            <a:off x="3904046" y="4309739"/>
            <a:ext cx="3283933" cy="219639"/>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8" name="Immagine 7">
            <a:extLst>
              <a:ext uri="{FF2B5EF4-FFF2-40B4-BE49-F238E27FC236}">
                <a16:creationId xmlns:a16="http://schemas.microsoft.com/office/drawing/2014/main" id="{4A311A89-7CDC-5973-F3DD-D18830068A71}"/>
              </a:ext>
            </a:extLst>
          </p:cNvPr>
          <p:cNvPicPr>
            <a:picLocks noChangeAspect="1"/>
          </p:cNvPicPr>
          <p:nvPr/>
        </p:nvPicPr>
        <p:blipFill>
          <a:blip r:embed="rId5"/>
          <a:stretch>
            <a:fillRect/>
          </a:stretch>
        </p:blipFill>
        <p:spPr>
          <a:xfrm>
            <a:off x="1992150" y="1787562"/>
            <a:ext cx="9239250" cy="3571875"/>
          </a:xfrm>
          <a:prstGeom prst="rect">
            <a:avLst/>
          </a:prstGeom>
        </p:spPr>
      </p:pic>
    </p:spTree>
    <p:extLst>
      <p:ext uri="{BB962C8B-B14F-4D97-AF65-F5344CB8AC3E}">
        <p14:creationId xmlns:p14="http://schemas.microsoft.com/office/powerpoint/2010/main" val="187271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EAAF184-CCBC-B5B0-9A5A-78BA0DC65F49}"/>
              </a:ext>
            </a:extLst>
          </p:cNvPr>
          <p:cNvPicPr>
            <a:picLocks noChangeAspect="1"/>
          </p:cNvPicPr>
          <p:nvPr/>
        </p:nvPicPr>
        <p:blipFill>
          <a:blip r:embed="rId2"/>
          <a:stretch>
            <a:fillRect/>
          </a:stretch>
        </p:blipFill>
        <p:spPr>
          <a:xfrm>
            <a:off x="123257" y="114300"/>
            <a:ext cx="3165297" cy="1535185"/>
          </a:xfrm>
          <a:prstGeom prst="rect">
            <a:avLst/>
          </a:prstGeom>
        </p:spPr>
      </p:pic>
      <p:pic>
        <p:nvPicPr>
          <p:cNvPr id="4" name="Immagine 3">
            <a:extLst>
              <a:ext uri="{FF2B5EF4-FFF2-40B4-BE49-F238E27FC236}">
                <a16:creationId xmlns:a16="http://schemas.microsoft.com/office/drawing/2014/main" id="{AA2A29C2-AB37-2982-9027-2436F07FD3AD}"/>
              </a:ext>
            </a:extLst>
          </p:cNvPr>
          <p:cNvPicPr>
            <a:picLocks noChangeAspect="1"/>
          </p:cNvPicPr>
          <p:nvPr/>
        </p:nvPicPr>
        <p:blipFill>
          <a:blip r:embed="rId3"/>
          <a:stretch>
            <a:fillRect/>
          </a:stretch>
        </p:blipFill>
        <p:spPr>
          <a:xfrm>
            <a:off x="1747746" y="1966082"/>
            <a:ext cx="8124102" cy="4183048"/>
          </a:xfrm>
          <a:prstGeom prst="rect">
            <a:avLst/>
          </a:prstGeom>
        </p:spPr>
      </p:pic>
      <p:sp>
        <p:nvSpPr>
          <p:cNvPr id="5" name="Rettangolo 4">
            <a:extLst>
              <a:ext uri="{FF2B5EF4-FFF2-40B4-BE49-F238E27FC236}">
                <a16:creationId xmlns:a16="http://schemas.microsoft.com/office/drawing/2014/main" id="{CCAE721C-60AF-43F6-9C52-7A1CAE77B689}"/>
              </a:ext>
            </a:extLst>
          </p:cNvPr>
          <p:cNvSpPr/>
          <p:nvPr/>
        </p:nvSpPr>
        <p:spPr>
          <a:xfrm>
            <a:off x="3812200" y="1966082"/>
            <a:ext cx="5987408" cy="384797"/>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Rettangolo 5">
            <a:extLst>
              <a:ext uri="{FF2B5EF4-FFF2-40B4-BE49-F238E27FC236}">
                <a16:creationId xmlns:a16="http://schemas.microsoft.com/office/drawing/2014/main" id="{5FDFB428-2C80-4DCF-BD73-7AF4F273C217}"/>
              </a:ext>
            </a:extLst>
          </p:cNvPr>
          <p:cNvSpPr/>
          <p:nvPr/>
        </p:nvSpPr>
        <p:spPr>
          <a:xfrm>
            <a:off x="4977441" y="2834475"/>
            <a:ext cx="3381555" cy="384797"/>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Rettangolo 6">
            <a:extLst>
              <a:ext uri="{FF2B5EF4-FFF2-40B4-BE49-F238E27FC236}">
                <a16:creationId xmlns:a16="http://schemas.microsoft.com/office/drawing/2014/main" id="{E5E9E714-D3D6-4879-9132-1CAD14DD4A70}"/>
              </a:ext>
            </a:extLst>
          </p:cNvPr>
          <p:cNvSpPr/>
          <p:nvPr/>
        </p:nvSpPr>
        <p:spPr>
          <a:xfrm>
            <a:off x="1851804" y="4919192"/>
            <a:ext cx="6740105" cy="384797"/>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 name="Rettangolo 7">
            <a:extLst>
              <a:ext uri="{FF2B5EF4-FFF2-40B4-BE49-F238E27FC236}">
                <a16:creationId xmlns:a16="http://schemas.microsoft.com/office/drawing/2014/main" id="{DB6C7209-D39E-4925-91CE-250315867CEA}"/>
              </a:ext>
            </a:extLst>
          </p:cNvPr>
          <p:cNvSpPr/>
          <p:nvPr/>
        </p:nvSpPr>
        <p:spPr>
          <a:xfrm>
            <a:off x="5716438" y="5269038"/>
            <a:ext cx="2237118" cy="384797"/>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3" name="Immagine 2">
            <a:extLst>
              <a:ext uri="{FF2B5EF4-FFF2-40B4-BE49-F238E27FC236}">
                <a16:creationId xmlns:a16="http://schemas.microsoft.com/office/drawing/2014/main" id="{53D0A568-7609-461D-B85A-F05CE6197EC2}"/>
              </a:ext>
            </a:extLst>
          </p:cNvPr>
          <p:cNvPicPr>
            <a:picLocks noChangeAspect="1"/>
          </p:cNvPicPr>
          <p:nvPr/>
        </p:nvPicPr>
        <p:blipFill>
          <a:blip r:embed="rId4"/>
          <a:stretch>
            <a:fillRect/>
          </a:stretch>
        </p:blipFill>
        <p:spPr>
          <a:xfrm>
            <a:off x="9668443" y="114300"/>
            <a:ext cx="2400300" cy="1714500"/>
          </a:xfrm>
          <a:prstGeom prst="rect">
            <a:avLst/>
          </a:prstGeom>
        </p:spPr>
      </p:pic>
      <p:pic>
        <p:nvPicPr>
          <p:cNvPr id="9" name="Immagine 8">
            <a:extLst>
              <a:ext uri="{FF2B5EF4-FFF2-40B4-BE49-F238E27FC236}">
                <a16:creationId xmlns:a16="http://schemas.microsoft.com/office/drawing/2014/main" id="{589427E4-F52A-42C3-89BF-506FEF7F605C}"/>
              </a:ext>
            </a:extLst>
          </p:cNvPr>
          <p:cNvPicPr>
            <a:picLocks noChangeAspect="1"/>
          </p:cNvPicPr>
          <p:nvPr/>
        </p:nvPicPr>
        <p:blipFill>
          <a:blip r:embed="rId5"/>
          <a:stretch>
            <a:fillRect/>
          </a:stretch>
        </p:blipFill>
        <p:spPr>
          <a:xfrm>
            <a:off x="9790981" y="5489294"/>
            <a:ext cx="2383937" cy="1342827"/>
          </a:xfrm>
          <a:prstGeom prst="rect">
            <a:avLst/>
          </a:prstGeom>
        </p:spPr>
      </p:pic>
    </p:spTree>
    <p:extLst>
      <p:ext uri="{BB962C8B-B14F-4D97-AF65-F5344CB8AC3E}">
        <p14:creationId xmlns:p14="http://schemas.microsoft.com/office/powerpoint/2010/main" val="15345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AB73549-622B-6CBF-D539-13EED9031681}"/>
              </a:ext>
            </a:extLst>
          </p:cNvPr>
          <p:cNvPicPr>
            <a:picLocks noChangeAspect="1"/>
          </p:cNvPicPr>
          <p:nvPr/>
        </p:nvPicPr>
        <p:blipFill>
          <a:blip r:embed="rId2"/>
          <a:stretch>
            <a:fillRect/>
          </a:stretch>
        </p:blipFill>
        <p:spPr>
          <a:xfrm>
            <a:off x="1843087" y="2004968"/>
            <a:ext cx="9447822" cy="4739781"/>
          </a:xfrm>
          <a:prstGeom prst="rect">
            <a:avLst/>
          </a:prstGeom>
        </p:spPr>
      </p:pic>
      <p:pic>
        <p:nvPicPr>
          <p:cNvPr id="5" name="Immagine 4">
            <a:extLst>
              <a:ext uri="{FF2B5EF4-FFF2-40B4-BE49-F238E27FC236}">
                <a16:creationId xmlns:a16="http://schemas.microsoft.com/office/drawing/2014/main" id="{B2A3D6DD-2A6B-84D2-1B63-9FA63AD29D01}"/>
              </a:ext>
            </a:extLst>
          </p:cNvPr>
          <p:cNvPicPr>
            <a:picLocks noChangeAspect="1"/>
          </p:cNvPicPr>
          <p:nvPr/>
        </p:nvPicPr>
        <p:blipFill>
          <a:blip r:embed="rId3"/>
          <a:stretch>
            <a:fillRect/>
          </a:stretch>
        </p:blipFill>
        <p:spPr>
          <a:xfrm>
            <a:off x="0" y="0"/>
            <a:ext cx="5460073" cy="2004969"/>
          </a:xfrm>
          <a:prstGeom prst="rect">
            <a:avLst/>
          </a:prstGeom>
        </p:spPr>
      </p:pic>
      <p:sp>
        <p:nvSpPr>
          <p:cNvPr id="2" name="Rettangolo 1">
            <a:extLst>
              <a:ext uri="{FF2B5EF4-FFF2-40B4-BE49-F238E27FC236}">
                <a16:creationId xmlns:a16="http://schemas.microsoft.com/office/drawing/2014/main" id="{B71ED222-CFEF-4CAD-B9B4-09F32A238F30}"/>
              </a:ext>
            </a:extLst>
          </p:cNvPr>
          <p:cNvSpPr/>
          <p:nvPr/>
        </p:nvSpPr>
        <p:spPr>
          <a:xfrm>
            <a:off x="6142009" y="3355675"/>
            <a:ext cx="1285336" cy="7246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9995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33BD00A-BB44-943D-ABFC-B77E41AEC572}"/>
              </a:ext>
            </a:extLst>
          </p:cNvPr>
          <p:cNvPicPr>
            <a:picLocks noChangeAspect="1"/>
          </p:cNvPicPr>
          <p:nvPr/>
        </p:nvPicPr>
        <p:blipFill>
          <a:blip r:embed="rId2"/>
          <a:stretch>
            <a:fillRect/>
          </a:stretch>
        </p:blipFill>
        <p:spPr>
          <a:xfrm>
            <a:off x="1937725" y="3357037"/>
            <a:ext cx="10007876" cy="3278654"/>
          </a:xfrm>
          <a:prstGeom prst="rect">
            <a:avLst/>
          </a:prstGeom>
        </p:spPr>
      </p:pic>
      <p:pic>
        <p:nvPicPr>
          <p:cNvPr id="5" name="Immagine 4">
            <a:extLst>
              <a:ext uri="{FF2B5EF4-FFF2-40B4-BE49-F238E27FC236}">
                <a16:creationId xmlns:a16="http://schemas.microsoft.com/office/drawing/2014/main" id="{2EA2B8BB-DD5C-BC25-737F-EEC2BB70962B}"/>
              </a:ext>
            </a:extLst>
          </p:cNvPr>
          <p:cNvPicPr>
            <a:picLocks noChangeAspect="1"/>
          </p:cNvPicPr>
          <p:nvPr/>
        </p:nvPicPr>
        <p:blipFill>
          <a:blip r:embed="rId3"/>
          <a:stretch>
            <a:fillRect/>
          </a:stretch>
        </p:blipFill>
        <p:spPr>
          <a:xfrm>
            <a:off x="12628" y="115873"/>
            <a:ext cx="10258425" cy="3086100"/>
          </a:xfrm>
          <a:prstGeom prst="rect">
            <a:avLst/>
          </a:prstGeom>
        </p:spPr>
      </p:pic>
      <p:sp>
        <p:nvSpPr>
          <p:cNvPr id="4" name="Rettangolo 3">
            <a:extLst>
              <a:ext uri="{FF2B5EF4-FFF2-40B4-BE49-F238E27FC236}">
                <a16:creationId xmlns:a16="http://schemas.microsoft.com/office/drawing/2014/main" id="{ED3D1618-CBC7-46A8-B0AC-1B60554A8A01}"/>
              </a:ext>
            </a:extLst>
          </p:cNvPr>
          <p:cNvSpPr/>
          <p:nvPr/>
        </p:nvSpPr>
        <p:spPr>
          <a:xfrm>
            <a:off x="3778370" y="4088921"/>
            <a:ext cx="2855343" cy="280539"/>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205975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2D1CDB8-EF45-D087-6830-5FBE59CCAE3E}"/>
              </a:ext>
            </a:extLst>
          </p:cNvPr>
          <p:cNvPicPr>
            <a:picLocks noChangeAspect="1"/>
          </p:cNvPicPr>
          <p:nvPr/>
        </p:nvPicPr>
        <p:blipFill>
          <a:blip r:embed="rId2"/>
          <a:stretch>
            <a:fillRect/>
          </a:stretch>
        </p:blipFill>
        <p:spPr>
          <a:xfrm>
            <a:off x="3839536" y="33556"/>
            <a:ext cx="7734300" cy="6829425"/>
          </a:xfrm>
          <a:prstGeom prst="rect">
            <a:avLst/>
          </a:prstGeom>
        </p:spPr>
      </p:pic>
      <p:pic>
        <p:nvPicPr>
          <p:cNvPr id="4" name="Immagine 3">
            <a:extLst>
              <a:ext uri="{FF2B5EF4-FFF2-40B4-BE49-F238E27FC236}">
                <a16:creationId xmlns:a16="http://schemas.microsoft.com/office/drawing/2014/main" id="{0CEFE67A-7E13-EFA1-810D-26853A17D7D5}"/>
              </a:ext>
            </a:extLst>
          </p:cNvPr>
          <p:cNvPicPr>
            <a:picLocks noChangeAspect="1"/>
          </p:cNvPicPr>
          <p:nvPr/>
        </p:nvPicPr>
        <p:blipFill>
          <a:blip r:embed="rId3"/>
          <a:stretch>
            <a:fillRect/>
          </a:stretch>
        </p:blipFill>
        <p:spPr>
          <a:xfrm>
            <a:off x="12628" y="115873"/>
            <a:ext cx="3825561" cy="1150865"/>
          </a:xfrm>
          <a:prstGeom prst="rect">
            <a:avLst/>
          </a:prstGeom>
        </p:spPr>
      </p:pic>
      <p:sp>
        <p:nvSpPr>
          <p:cNvPr id="5" name="Rettangolo 4">
            <a:extLst>
              <a:ext uri="{FF2B5EF4-FFF2-40B4-BE49-F238E27FC236}">
                <a16:creationId xmlns:a16="http://schemas.microsoft.com/office/drawing/2014/main" id="{52A228DC-F682-44C9-8115-DD53B34C5679}"/>
              </a:ext>
            </a:extLst>
          </p:cNvPr>
          <p:cNvSpPr/>
          <p:nvPr/>
        </p:nvSpPr>
        <p:spPr>
          <a:xfrm>
            <a:off x="7857988" y="357464"/>
            <a:ext cx="3597891" cy="233626"/>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Rettangolo 5">
            <a:extLst>
              <a:ext uri="{FF2B5EF4-FFF2-40B4-BE49-F238E27FC236}">
                <a16:creationId xmlns:a16="http://schemas.microsoft.com/office/drawing/2014/main" id="{3D90057E-0584-4759-A00E-D53065D1108B}"/>
              </a:ext>
            </a:extLst>
          </p:cNvPr>
          <p:cNvSpPr/>
          <p:nvPr/>
        </p:nvSpPr>
        <p:spPr>
          <a:xfrm>
            <a:off x="3886815" y="591090"/>
            <a:ext cx="4558445" cy="219639"/>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Rettangolo 6">
            <a:extLst>
              <a:ext uri="{FF2B5EF4-FFF2-40B4-BE49-F238E27FC236}">
                <a16:creationId xmlns:a16="http://schemas.microsoft.com/office/drawing/2014/main" id="{BC32A5D7-1181-477D-ABF4-29573CC9EB50}"/>
              </a:ext>
            </a:extLst>
          </p:cNvPr>
          <p:cNvSpPr/>
          <p:nvPr/>
        </p:nvSpPr>
        <p:spPr>
          <a:xfrm>
            <a:off x="4349766" y="3481363"/>
            <a:ext cx="7106113" cy="219639"/>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 name="Rettangolo 7">
            <a:extLst>
              <a:ext uri="{FF2B5EF4-FFF2-40B4-BE49-F238E27FC236}">
                <a16:creationId xmlns:a16="http://schemas.microsoft.com/office/drawing/2014/main" id="{88B8F69C-682B-4789-8263-70033B7F6E57}"/>
              </a:ext>
            </a:extLst>
          </p:cNvPr>
          <p:cNvSpPr/>
          <p:nvPr/>
        </p:nvSpPr>
        <p:spPr>
          <a:xfrm>
            <a:off x="3886815" y="3741684"/>
            <a:ext cx="7569064" cy="219639"/>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ttangolo 8">
            <a:extLst>
              <a:ext uri="{FF2B5EF4-FFF2-40B4-BE49-F238E27FC236}">
                <a16:creationId xmlns:a16="http://schemas.microsoft.com/office/drawing/2014/main" id="{F481BCEE-4495-43A7-86CF-3BC5494E99FD}"/>
              </a:ext>
            </a:extLst>
          </p:cNvPr>
          <p:cNvSpPr/>
          <p:nvPr/>
        </p:nvSpPr>
        <p:spPr>
          <a:xfrm>
            <a:off x="3886815" y="4002005"/>
            <a:ext cx="2419094" cy="219639"/>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 name="Rettangolo 9">
            <a:extLst>
              <a:ext uri="{FF2B5EF4-FFF2-40B4-BE49-F238E27FC236}">
                <a16:creationId xmlns:a16="http://schemas.microsoft.com/office/drawing/2014/main" id="{DDEC9D9D-377A-46CF-BB3C-790A375C6B3C}"/>
              </a:ext>
            </a:extLst>
          </p:cNvPr>
          <p:cNvSpPr/>
          <p:nvPr/>
        </p:nvSpPr>
        <p:spPr>
          <a:xfrm>
            <a:off x="3922154" y="5157209"/>
            <a:ext cx="7569064" cy="219639"/>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Rettangolo 11">
            <a:extLst>
              <a:ext uri="{FF2B5EF4-FFF2-40B4-BE49-F238E27FC236}">
                <a16:creationId xmlns:a16="http://schemas.microsoft.com/office/drawing/2014/main" id="{C51E0DDB-4A19-41C6-8DB8-D8D8B56E07DA}"/>
              </a:ext>
            </a:extLst>
          </p:cNvPr>
          <p:cNvSpPr/>
          <p:nvPr/>
        </p:nvSpPr>
        <p:spPr>
          <a:xfrm>
            <a:off x="8515965" y="4896888"/>
            <a:ext cx="2939914" cy="260321"/>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3" name="Rettangolo 12">
            <a:extLst>
              <a:ext uri="{FF2B5EF4-FFF2-40B4-BE49-F238E27FC236}">
                <a16:creationId xmlns:a16="http://schemas.microsoft.com/office/drawing/2014/main" id="{6496F076-7C85-4452-B1DC-DD4A61E3CB48}"/>
              </a:ext>
            </a:extLst>
          </p:cNvPr>
          <p:cNvSpPr/>
          <p:nvPr/>
        </p:nvSpPr>
        <p:spPr>
          <a:xfrm>
            <a:off x="3896340" y="5402627"/>
            <a:ext cx="7569064" cy="260321"/>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4" name="Rettangolo 13">
            <a:extLst>
              <a:ext uri="{FF2B5EF4-FFF2-40B4-BE49-F238E27FC236}">
                <a16:creationId xmlns:a16="http://schemas.microsoft.com/office/drawing/2014/main" id="{2F92F2A8-224B-4AA5-AA90-DDC9EC956B5D}"/>
              </a:ext>
            </a:extLst>
          </p:cNvPr>
          <p:cNvSpPr/>
          <p:nvPr/>
        </p:nvSpPr>
        <p:spPr>
          <a:xfrm>
            <a:off x="3934440" y="5650277"/>
            <a:ext cx="7569064" cy="260321"/>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122779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53BE63F-490C-23DB-DE01-F11EA0F41805}"/>
              </a:ext>
            </a:extLst>
          </p:cNvPr>
          <p:cNvPicPr>
            <a:picLocks noChangeAspect="1"/>
          </p:cNvPicPr>
          <p:nvPr/>
        </p:nvPicPr>
        <p:blipFill>
          <a:blip r:embed="rId2"/>
          <a:stretch>
            <a:fillRect/>
          </a:stretch>
        </p:blipFill>
        <p:spPr>
          <a:xfrm>
            <a:off x="1" y="0"/>
            <a:ext cx="7367058" cy="2315361"/>
          </a:xfrm>
          <a:prstGeom prst="rect">
            <a:avLst/>
          </a:prstGeom>
        </p:spPr>
      </p:pic>
      <p:pic>
        <p:nvPicPr>
          <p:cNvPr id="5" name="Immagine 4">
            <a:extLst>
              <a:ext uri="{FF2B5EF4-FFF2-40B4-BE49-F238E27FC236}">
                <a16:creationId xmlns:a16="http://schemas.microsoft.com/office/drawing/2014/main" id="{1FFF30A2-8E43-0F8C-5AD6-748E678786A5}"/>
              </a:ext>
            </a:extLst>
          </p:cNvPr>
          <p:cNvPicPr>
            <a:picLocks noChangeAspect="1"/>
          </p:cNvPicPr>
          <p:nvPr/>
        </p:nvPicPr>
        <p:blipFill>
          <a:blip r:embed="rId3"/>
          <a:stretch>
            <a:fillRect/>
          </a:stretch>
        </p:blipFill>
        <p:spPr>
          <a:xfrm>
            <a:off x="1010611" y="2147232"/>
            <a:ext cx="9734550" cy="4610100"/>
          </a:xfrm>
          <a:prstGeom prst="rect">
            <a:avLst/>
          </a:prstGeom>
        </p:spPr>
      </p:pic>
      <p:sp>
        <p:nvSpPr>
          <p:cNvPr id="2" name="Rettangolo 1">
            <a:extLst>
              <a:ext uri="{FF2B5EF4-FFF2-40B4-BE49-F238E27FC236}">
                <a16:creationId xmlns:a16="http://schemas.microsoft.com/office/drawing/2014/main" id="{B6B36769-5C8F-4B45-A10A-3BD2471CD21A}"/>
              </a:ext>
            </a:extLst>
          </p:cNvPr>
          <p:cNvSpPr/>
          <p:nvPr/>
        </p:nvSpPr>
        <p:spPr>
          <a:xfrm>
            <a:off x="3971925" y="6267450"/>
            <a:ext cx="16002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EDFCCF1D-B96F-41E3-A319-67087BB50E6F}"/>
              </a:ext>
            </a:extLst>
          </p:cNvPr>
          <p:cNvSpPr/>
          <p:nvPr/>
        </p:nvSpPr>
        <p:spPr>
          <a:xfrm>
            <a:off x="4133850" y="2657474"/>
            <a:ext cx="3162300" cy="33486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87FA9E55-A983-4100-B399-B33076FC4F30}"/>
              </a:ext>
            </a:extLst>
          </p:cNvPr>
          <p:cNvSpPr/>
          <p:nvPr/>
        </p:nvSpPr>
        <p:spPr>
          <a:xfrm>
            <a:off x="5876924" y="6267449"/>
            <a:ext cx="1600199" cy="2286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55A8B83D-8C50-43C0-96FA-7BC3514C2F65}"/>
              </a:ext>
            </a:extLst>
          </p:cNvPr>
          <p:cNvSpPr/>
          <p:nvPr/>
        </p:nvSpPr>
        <p:spPr>
          <a:xfrm>
            <a:off x="7334250" y="2657474"/>
            <a:ext cx="3162300" cy="334869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59392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53BE63F-490C-23DB-DE01-F11EA0F41805}"/>
              </a:ext>
            </a:extLst>
          </p:cNvPr>
          <p:cNvPicPr>
            <a:picLocks noChangeAspect="1"/>
          </p:cNvPicPr>
          <p:nvPr/>
        </p:nvPicPr>
        <p:blipFill>
          <a:blip r:embed="rId2"/>
          <a:stretch>
            <a:fillRect/>
          </a:stretch>
        </p:blipFill>
        <p:spPr>
          <a:xfrm>
            <a:off x="1" y="0"/>
            <a:ext cx="7367058" cy="2315361"/>
          </a:xfrm>
          <a:prstGeom prst="rect">
            <a:avLst/>
          </a:prstGeom>
        </p:spPr>
      </p:pic>
      <p:pic>
        <p:nvPicPr>
          <p:cNvPr id="4" name="Immagine 3">
            <a:extLst>
              <a:ext uri="{FF2B5EF4-FFF2-40B4-BE49-F238E27FC236}">
                <a16:creationId xmlns:a16="http://schemas.microsoft.com/office/drawing/2014/main" id="{A5EF66DD-A803-E22D-6D56-ECF5E345A3ED}"/>
              </a:ext>
            </a:extLst>
          </p:cNvPr>
          <p:cNvPicPr>
            <a:picLocks noChangeAspect="1"/>
          </p:cNvPicPr>
          <p:nvPr/>
        </p:nvPicPr>
        <p:blipFill>
          <a:blip r:embed="rId3"/>
          <a:stretch>
            <a:fillRect/>
          </a:stretch>
        </p:blipFill>
        <p:spPr>
          <a:xfrm>
            <a:off x="2332139" y="2080324"/>
            <a:ext cx="9049333" cy="4777675"/>
          </a:xfrm>
          <a:prstGeom prst="rect">
            <a:avLst/>
          </a:prstGeom>
        </p:spPr>
      </p:pic>
      <p:pic>
        <p:nvPicPr>
          <p:cNvPr id="7" name="Immagine 6">
            <a:extLst>
              <a:ext uri="{FF2B5EF4-FFF2-40B4-BE49-F238E27FC236}">
                <a16:creationId xmlns:a16="http://schemas.microsoft.com/office/drawing/2014/main" id="{819ED12A-1302-FC68-3B0D-6E0915B4B6C4}"/>
              </a:ext>
            </a:extLst>
          </p:cNvPr>
          <p:cNvPicPr>
            <a:picLocks noChangeAspect="1"/>
          </p:cNvPicPr>
          <p:nvPr/>
        </p:nvPicPr>
        <p:blipFill>
          <a:blip r:embed="rId4"/>
          <a:stretch>
            <a:fillRect/>
          </a:stretch>
        </p:blipFill>
        <p:spPr>
          <a:xfrm>
            <a:off x="117447" y="2432805"/>
            <a:ext cx="4129582" cy="1417741"/>
          </a:xfrm>
          <a:prstGeom prst="rect">
            <a:avLst/>
          </a:prstGeom>
          <a:ln w="38100">
            <a:solidFill>
              <a:srgbClr val="FF0000"/>
            </a:solidFill>
          </a:ln>
          <a:effectLst>
            <a:glow rad="139700">
              <a:schemeClr val="accent2">
                <a:satMod val="175000"/>
                <a:alpha val="40000"/>
              </a:schemeClr>
            </a:glow>
          </a:effectLst>
        </p:spPr>
      </p:pic>
    </p:spTree>
    <p:extLst>
      <p:ext uri="{BB962C8B-B14F-4D97-AF65-F5344CB8AC3E}">
        <p14:creationId xmlns:p14="http://schemas.microsoft.com/office/powerpoint/2010/main" val="207202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7C63416-9656-4A3F-B8C8-2008D4FB6328}"/>
              </a:ext>
            </a:extLst>
          </p:cNvPr>
          <p:cNvSpPr txBox="1"/>
          <p:nvPr/>
        </p:nvSpPr>
        <p:spPr>
          <a:xfrm>
            <a:off x="402671" y="276837"/>
            <a:ext cx="3440878" cy="523220"/>
          </a:xfrm>
          <a:prstGeom prst="rect">
            <a:avLst/>
          </a:prstGeom>
          <a:noFill/>
        </p:spPr>
        <p:txBody>
          <a:bodyPr wrap="none" rtlCol="0">
            <a:spAutoFit/>
          </a:bodyPr>
          <a:lstStyle/>
          <a:p>
            <a:r>
              <a:rPr lang="it-IT" sz="2800" dirty="0">
                <a:ln w="0"/>
                <a:solidFill>
                  <a:srgbClr val="FF0000"/>
                </a:solidFill>
                <a:effectLst>
                  <a:reflection blurRad="6350" stA="53000" endA="300" endPos="35500" dir="5400000" sy="-90000" algn="bl" rotWithShape="0"/>
                </a:effectLst>
              </a:rPr>
              <a:t>Caso Clinico personale</a:t>
            </a:r>
          </a:p>
        </p:txBody>
      </p:sp>
      <p:sp>
        <p:nvSpPr>
          <p:cNvPr id="4" name="CasellaDiTesto 3">
            <a:extLst>
              <a:ext uri="{FF2B5EF4-FFF2-40B4-BE49-F238E27FC236}">
                <a16:creationId xmlns:a16="http://schemas.microsoft.com/office/drawing/2014/main" id="{223CD33D-85B1-CE0F-001B-A2D0684AB3DD}"/>
              </a:ext>
            </a:extLst>
          </p:cNvPr>
          <p:cNvSpPr txBox="1"/>
          <p:nvPr/>
        </p:nvSpPr>
        <p:spPr>
          <a:xfrm>
            <a:off x="402671" y="981512"/>
            <a:ext cx="10233571" cy="369332"/>
          </a:xfrm>
          <a:prstGeom prst="rect">
            <a:avLst/>
          </a:prstGeom>
          <a:noFill/>
        </p:spPr>
        <p:txBody>
          <a:bodyPr wrap="none" rtlCol="0">
            <a:spAutoFit/>
          </a:bodyPr>
          <a:lstStyle/>
          <a:p>
            <a:r>
              <a:rPr lang="it-IT" dirty="0">
                <a:solidFill>
                  <a:srgbClr val="7030A0"/>
                </a:solidFill>
                <a:effectLst>
                  <a:outerShdw blurRad="38100" dist="38100" dir="2700000" algn="tl">
                    <a:srgbClr val="000000">
                      <a:alpha val="43137"/>
                    </a:srgbClr>
                  </a:outerShdw>
                </a:effectLst>
              </a:rPr>
              <a:t>Uomo con BMI &gt;40 kg/m</a:t>
            </a:r>
            <a:r>
              <a:rPr lang="it-IT" baseline="30000" dirty="0">
                <a:solidFill>
                  <a:srgbClr val="7030A0"/>
                </a:solidFill>
                <a:effectLst>
                  <a:outerShdw blurRad="38100" dist="38100" dir="2700000" algn="tl">
                    <a:srgbClr val="000000">
                      <a:alpha val="43137"/>
                    </a:srgbClr>
                  </a:outerShdw>
                </a:effectLst>
              </a:rPr>
              <a:t>2</a:t>
            </a:r>
            <a:r>
              <a:rPr lang="it-IT" dirty="0">
                <a:solidFill>
                  <a:srgbClr val="7030A0"/>
                </a:solidFill>
                <a:effectLst>
                  <a:outerShdw blurRad="38100" dist="38100" dir="2700000" algn="tl">
                    <a:srgbClr val="000000">
                      <a:alpha val="43137"/>
                    </a:srgbClr>
                  </a:outerShdw>
                </a:effectLst>
              </a:rPr>
              <a:t> operato a Bologna nei primi anni ‘90 con tecnica sperimentale innovativa (8 casi) </a:t>
            </a:r>
          </a:p>
        </p:txBody>
      </p:sp>
      <p:sp>
        <p:nvSpPr>
          <p:cNvPr id="5" name="CasellaDiTesto 4">
            <a:extLst>
              <a:ext uri="{FF2B5EF4-FFF2-40B4-BE49-F238E27FC236}">
                <a16:creationId xmlns:a16="http://schemas.microsoft.com/office/drawing/2014/main" id="{AE581C5F-60F4-8BE1-0A49-6657F13942B9}"/>
              </a:ext>
            </a:extLst>
          </p:cNvPr>
          <p:cNvSpPr txBox="1"/>
          <p:nvPr/>
        </p:nvSpPr>
        <p:spPr>
          <a:xfrm>
            <a:off x="402670" y="1546191"/>
            <a:ext cx="6539675" cy="369332"/>
          </a:xfrm>
          <a:prstGeom prst="rect">
            <a:avLst/>
          </a:prstGeom>
          <a:noFill/>
        </p:spPr>
        <p:txBody>
          <a:bodyPr wrap="none" rtlCol="0">
            <a:spAutoFit/>
          </a:bodyPr>
          <a:lstStyle/>
          <a:p>
            <a:r>
              <a:rPr lang="it-IT" dirty="0">
                <a:solidFill>
                  <a:srgbClr val="7030A0"/>
                </a:solidFill>
                <a:effectLst>
                  <a:outerShdw blurRad="38100" dist="38100" dir="2700000" algn="tl">
                    <a:srgbClr val="000000">
                      <a:alpha val="43137"/>
                    </a:srgbClr>
                  </a:outerShdw>
                </a:effectLst>
              </a:rPr>
              <a:t>Nel 2008 BMI 29 kg/m</a:t>
            </a:r>
            <a:r>
              <a:rPr lang="it-IT" baseline="30000" dirty="0">
                <a:solidFill>
                  <a:srgbClr val="7030A0"/>
                </a:solidFill>
                <a:effectLst>
                  <a:outerShdw blurRad="38100" dist="38100" dir="2700000" algn="tl">
                    <a:srgbClr val="000000">
                      <a:alpha val="43137"/>
                    </a:srgbClr>
                  </a:outerShdw>
                </a:effectLst>
              </a:rPr>
              <a:t>2 </a:t>
            </a:r>
            <a:r>
              <a:rPr lang="it-IT" dirty="0">
                <a:solidFill>
                  <a:srgbClr val="7030A0"/>
                </a:solidFill>
                <a:effectLst>
                  <a:outerShdw blurRad="38100" dist="38100" dir="2700000" algn="tl">
                    <a:srgbClr val="000000">
                      <a:alpha val="43137"/>
                    </a:srgbClr>
                  </a:outerShdw>
                </a:effectLst>
              </a:rPr>
              <a:t> ma ha problemi di vista e di deambulazione</a:t>
            </a:r>
          </a:p>
        </p:txBody>
      </p:sp>
      <p:sp>
        <p:nvSpPr>
          <p:cNvPr id="6" name="CasellaDiTesto 5">
            <a:extLst>
              <a:ext uri="{FF2B5EF4-FFF2-40B4-BE49-F238E27FC236}">
                <a16:creationId xmlns:a16="http://schemas.microsoft.com/office/drawing/2014/main" id="{46DD9601-2593-05BA-69D3-648F4310A2BC}"/>
              </a:ext>
            </a:extLst>
          </p:cNvPr>
          <p:cNvSpPr txBox="1"/>
          <p:nvPr/>
        </p:nvSpPr>
        <p:spPr>
          <a:xfrm>
            <a:off x="1325459" y="2110870"/>
            <a:ext cx="10210552" cy="369332"/>
          </a:xfrm>
          <a:prstGeom prst="rect">
            <a:avLst/>
          </a:prstGeom>
          <a:noFill/>
        </p:spPr>
        <p:txBody>
          <a:bodyPr wrap="none" rtlCol="0">
            <a:spAutoFit/>
          </a:bodyPr>
          <a:lstStyle/>
          <a:p>
            <a:r>
              <a:rPr lang="it-IT" dirty="0">
                <a:solidFill>
                  <a:srgbClr val="7030A0"/>
                </a:solidFill>
                <a:effectLst>
                  <a:outerShdw blurRad="38100" dist="38100" dir="2700000" algn="tl">
                    <a:srgbClr val="000000">
                      <a:alpha val="43137"/>
                    </a:srgbClr>
                  </a:outerShdw>
                </a:effectLst>
              </a:rPr>
              <a:t>Dagli esami appare una gravissima insufficienza vitaminica (specialmente </a:t>
            </a:r>
            <a:r>
              <a:rPr lang="it-IT" dirty="0" err="1">
                <a:solidFill>
                  <a:srgbClr val="7030A0"/>
                </a:solidFill>
                <a:effectLst>
                  <a:outerShdw blurRad="38100" dist="38100" dir="2700000" algn="tl">
                    <a:srgbClr val="000000">
                      <a:alpha val="43137"/>
                    </a:srgbClr>
                  </a:outerShdw>
                </a:effectLst>
              </a:rPr>
              <a:t>vit</a:t>
            </a:r>
            <a:r>
              <a:rPr lang="it-IT" dirty="0">
                <a:solidFill>
                  <a:srgbClr val="7030A0"/>
                </a:solidFill>
                <a:effectLst>
                  <a:outerShdw blurRad="38100" dist="38100" dir="2700000" algn="tl">
                    <a:srgbClr val="000000">
                      <a:alpha val="43137"/>
                    </a:srgbClr>
                  </a:outerShdw>
                </a:effectLst>
              </a:rPr>
              <a:t>. A e </a:t>
            </a:r>
            <a:r>
              <a:rPr lang="it-IT" dirty="0" err="1">
                <a:solidFill>
                  <a:srgbClr val="7030A0"/>
                </a:solidFill>
                <a:effectLst>
                  <a:outerShdw blurRad="38100" dist="38100" dir="2700000" algn="tl">
                    <a:srgbClr val="000000">
                      <a:alpha val="43137"/>
                    </a:srgbClr>
                  </a:outerShdw>
                </a:effectLst>
              </a:rPr>
              <a:t>E</a:t>
            </a:r>
            <a:r>
              <a:rPr lang="it-IT" dirty="0">
                <a:solidFill>
                  <a:srgbClr val="7030A0"/>
                </a:solidFill>
                <a:effectLst>
                  <a:outerShdw blurRad="38100" dist="38100" dir="2700000" algn="tl">
                    <a:srgbClr val="000000">
                      <a:alpha val="43137"/>
                    </a:srgbClr>
                  </a:outerShdw>
                </a:effectLst>
              </a:rPr>
              <a:t>) e gravissima </a:t>
            </a:r>
            <a:r>
              <a:rPr lang="it-IT" dirty="0" err="1">
                <a:solidFill>
                  <a:srgbClr val="7030A0"/>
                </a:solidFill>
                <a:effectLst>
                  <a:outerShdw blurRad="38100" dist="38100" dir="2700000" algn="tl">
                    <a:srgbClr val="000000">
                      <a:alpha val="43137"/>
                    </a:srgbClr>
                  </a:outerShdw>
                </a:effectLst>
              </a:rPr>
              <a:t>sarcopenia</a:t>
            </a:r>
            <a:endParaRPr lang="it-IT" dirty="0">
              <a:solidFill>
                <a:srgbClr val="7030A0"/>
              </a:solidFill>
              <a:effectLst>
                <a:outerShdw blurRad="38100" dist="38100" dir="2700000" algn="tl">
                  <a:srgbClr val="000000">
                    <a:alpha val="43137"/>
                  </a:srgbClr>
                </a:outerShdw>
              </a:effectLst>
            </a:endParaRPr>
          </a:p>
        </p:txBody>
      </p:sp>
      <p:sp>
        <p:nvSpPr>
          <p:cNvPr id="7" name="CasellaDiTesto 6">
            <a:extLst>
              <a:ext uri="{FF2B5EF4-FFF2-40B4-BE49-F238E27FC236}">
                <a16:creationId xmlns:a16="http://schemas.microsoft.com/office/drawing/2014/main" id="{FDDA594F-C680-DF94-DF2F-A96C8311609B}"/>
              </a:ext>
            </a:extLst>
          </p:cNvPr>
          <p:cNvSpPr txBox="1"/>
          <p:nvPr/>
        </p:nvSpPr>
        <p:spPr>
          <a:xfrm>
            <a:off x="1325459" y="2585269"/>
            <a:ext cx="10791031" cy="646331"/>
          </a:xfrm>
          <a:prstGeom prst="rect">
            <a:avLst/>
          </a:prstGeom>
          <a:noFill/>
        </p:spPr>
        <p:txBody>
          <a:bodyPr wrap="none" rtlCol="0">
            <a:spAutoFit/>
          </a:bodyPr>
          <a:lstStyle/>
          <a:p>
            <a:r>
              <a:rPr lang="it-IT" dirty="0">
                <a:solidFill>
                  <a:srgbClr val="7030A0"/>
                </a:solidFill>
                <a:effectLst>
                  <a:outerShdw blurRad="38100" dist="38100" dir="2700000" algn="tl">
                    <a:srgbClr val="000000">
                      <a:alpha val="43137"/>
                    </a:srgbClr>
                  </a:outerShdw>
                </a:effectLst>
              </a:rPr>
              <a:t>La supplementazione vitaminica e proteica per </a:t>
            </a:r>
            <a:r>
              <a:rPr lang="it-IT" dirty="0" err="1">
                <a:solidFill>
                  <a:srgbClr val="7030A0"/>
                </a:solidFill>
                <a:effectLst>
                  <a:outerShdw blurRad="38100" dist="38100" dir="2700000" algn="tl">
                    <a:srgbClr val="000000">
                      <a:alpha val="43137"/>
                    </a:srgbClr>
                  </a:outerShdw>
                </a:effectLst>
              </a:rPr>
              <a:t>os</a:t>
            </a:r>
            <a:r>
              <a:rPr lang="it-IT" dirty="0">
                <a:solidFill>
                  <a:srgbClr val="7030A0"/>
                </a:solidFill>
                <a:effectLst>
                  <a:outerShdw blurRad="38100" dist="38100" dir="2700000" algn="tl">
                    <a:srgbClr val="000000">
                      <a:alpha val="43137"/>
                    </a:srgbClr>
                  </a:outerShdw>
                </a:effectLst>
              </a:rPr>
              <a:t> non migliorano il quadro e dobbiamo ricoverare il paziente</a:t>
            </a:r>
          </a:p>
          <a:p>
            <a:r>
              <a:rPr lang="it-IT" dirty="0">
                <a:solidFill>
                  <a:srgbClr val="7030A0"/>
                </a:solidFill>
                <a:effectLst>
                  <a:outerShdw blurRad="38100" dist="38100" dir="2700000" algn="tl">
                    <a:srgbClr val="000000">
                      <a:alpha val="43137"/>
                    </a:srgbClr>
                  </a:outerShdw>
                </a:effectLst>
              </a:rPr>
              <a:t>in una struttura di lungo degenza per infusioni e.v. di vitamine e aminoacidi (paziente praticamente cieco su sedia)</a:t>
            </a:r>
          </a:p>
        </p:txBody>
      </p:sp>
      <p:sp>
        <p:nvSpPr>
          <p:cNvPr id="8" name="CasellaDiTesto 7">
            <a:extLst>
              <a:ext uri="{FF2B5EF4-FFF2-40B4-BE49-F238E27FC236}">
                <a16:creationId xmlns:a16="http://schemas.microsoft.com/office/drawing/2014/main" id="{A63CD120-91DF-977F-BB6E-6085603AD35E}"/>
              </a:ext>
            </a:extLst>
          </p:cNvPr>
          <p:cNvSpPr txBox="1"/>
          <p:nvPr/>
        </p:nvSpPr>
        <p:spPr>
          <a:xfrm>
            <a:off x="1325458" y="3336667"/>
            <a:ext cx="9493368" cy="369332"/>
          </a:xfrm>
          <a:prstGeom prst="rect">
            <a:avLst/>
          </a:prstGeom>
          <a:noFill/>
        </p:spPr>
        <p:txBody>
          <a:bodyPr wrap="none" rtlCol="0">
            <a:spAutoFit/>
          </a:bodyPr>
          <a:lstStyle/>
          <a:p>
            <a:r>
              <a:rPr lang="it-IT" dirty="0">
                <a:solidFill>
                  <a:srgbClr val="7030A0"/>
                </a:solidFill>
                <a:effectLst>
                  <a:outerShdw blurRad="38100" dist="38100" dir="2700000" algn="tl">
                    <a:srgbClr val="000000">
                      <a:alpha val="43137"/>
                    </a:srgbClr>
                  </a:outerShdw>
                </a:effectLst>
              </a:rPr>
              <a:t>La terapia parenterale ripristina il visus e assieme alla fisioterapia ripristina anche la deambulazione.</a:t>
            </a:r>
          </a:p>
        </p:txBody>
      </p:sp>
      <p:sp>
        <p:nvSpPr>
          <p:cNvPr id="9" name="CasellaDiTesto 8">
            <a:extLst>
              <a:ext uri="{FF2B5EF4-FFF2-40B4-BE49-F238E27FC236}">
                <a16:creationId xmlns:a16="http://schemas.microsoft.com/office/drawing/2014/main" id="{E4EC4D5B-46E4-1E66-2CD7-BA7AEAF4AC66}"/>
              </a:ext>
            </a:extLst>
          </p:cNvPr>
          <p:cNvSpPr txBox="1"/>
          <p:nvPr/>
        </p:nvSpPr>
        <p:spPr>
          <a:xfrm>
            <a:off x="1325458" y="3748409"/>
            <a:ext cx="8139664" cy="369332"/>
          </a:xfrm>
          <a:prstGeom prst="rect">
            <a:avLst/>
          </a:prstGeom>
          <a:noFill/>
        </p:spPr>
        <p:txBody>
          <a:bodyPr wrap="none" rtlCol="0">
            <a:spAutoFit/>
          </a:bodyPr>
          <a:lstStyle/>
          <a:p>
            <a:r>
              <a:rPr lang="it-IT" dirty="0">
                <a:solidFill>
                  <a:srgbClr val="7030A0"/>
                </a:solidFill>
                <a:effectLst>
                  <a:outerShdw blurRad="38100" dist="38100" dir="2700000" algn="tl">
                    <a:srgbClr val="000000">
                      <a:alpha val="43137"/>
                    </a:srgbClr>
                  </a:outerShdw>
                </a:effectLst>
              </a:rPr>
              <a:t>Per risolvere il grave malassorbimento il paziente viene riconvertito a DBP-Scopinaro.</a:t>
            </a:r>
          </a:p>
        </p:txBody>
      </p:sp>
      <p:sp>
        <p:nvSpPr>
          <p:cNvPr id="10" name="CasellaDiTesto 9">
            <a:extLst>
              <a:ext uri="{FF2B5EF4-FFF2-40B4-BE49-F238E27FC236}">
                <a16:creationId xmlns:a16="http://schemas.microsoft.com/office/drawing/2014/main" id="{DB649DD9-C106-DE01-BC1B-B301A0558E77}"/>
              </a:ext>
            </a:extLst>
          </p:cNvPr>
          <p:cNvSpPr txBox="1"/>
          <p:nvPr/>
        </p:nvSpPr>
        <p:spPr>
          <a:xfrm>
            <a:off x="402670" y="4196118"/>
            <a:ext cx="10799816" cy="369332"/>
          </a:xfrm>
          <a:prstGeom prst="rect">
            <a:avLst/>
          </a:prstGeom>
          <a:noFill/>
        </p:spPr>
        <p:txBody>
          <a:bodyPr wrap="none" rtlCol="0">
            <a:spAutoFit/>
          </a:bodyPr>
          <a:lstStyle/>
          <a:p>
            <a:r>
              <a:rPr lang="it-IT" dirty="0">
                <a:solidFill>
                  <a:srgbClr val="7030A0"/>
                </a:solidFill>
                <a:effectLst>
                  <a:outerShdw blurRad="38100" dist="38100" dir="2700000" algn="tl">
                    <a:srgbClr val="000000">
                      <a:alpha val="43137"/>
                    </a:srgbClr>
                  </a:outerShdw>
                </a:effectLst>
              </a:rPr>
              <a:t>Nel 2010 BMI 28,5 kg/m</a:t>
            </a:r>
            <a:r>
              <a:rPr lang="it-IT" baseline="30000" dirty="0">
                <a:solidFill>
                  <a:srgbClr val="7030A0"/>
                </a:solidFill>
                <a:effectLst>
                  <a:outerShdw blurRad="38100" dist="38100" dir="2700000" algn="tl">
                    <a:srgbClr val="000000">
                      <a:alpha val="43137"/>
                    </a:srgbClr>
                  </a:outerShdw>
                </a:effectLst>
              </a:rPr>
              <a:t>2</a:t>
            </a:r>
            <a:r>
              <a:rPr lang="it-IT" dirty="0">
                <a:solidFill>
                  <a:srgbClr val="7030A0"/>
                </a:solidFill>
                <a:effectLst>
                  <a:outerShdw blurRad="38100" dist="38100" dir="2700000" algn="tl">
                    <a:srgbClr val="000000">
                      <a:alpha val="43137"/>
                    </a:srgbClr>
                  </a:outerShdw>
                </a:effectLst>
              </a:rPr>
              <a:t> con dieta per DBP e integratori multivitaminici per </a:t>
            </a:r>
            <a:r>
              <a:rPr lang="it-IT" dirty="0" err="1">
                <a:solidFill>
                  <a:srgbClr val="7030A0"/>
                </a:solidFill>
                <a:effectLst>
                  <a:outerShdw blurRad="38100" dist="38100" dir="2700000" algn="tl">
                    <a:srgbClr val="000000">
                      <a:alpha val="43137"/>
                    </a:srgbClr>
                  </a:outerShdw>
                </a:effectLst>
              </a:rPr>
              <a:t>os</a:t>
            </a:r>
            <a:r>
              <a:rPr lang="it-IT" dirty="0">
                <a:solidFill>
                  <a:srgbClr val="7030A0"/>
                </a:solidFill>
                <a:effectLst>
                  <a:outerShdw blurRad="38100" dist="38100" dir="2700000" algn="tl">
                    <a:srgbClr val="000000">
                      <a:alpha val="43137"/>
                    </a:srgbClr>
                  </a:outerShdw>
                </a:effectLst>
              </a:rPr>
              <a:t> + AF regolare (30’ camminata/die).</a:t>
            </a:r>
          </a:p>
        </p:txBody>
      </p:sp>
      <p:sp>
        <p:nvSpPr>
          <p:cNvPr id="12" name="CasellaDiTesto 11">
            <a:extLst>
              <a:ext uri="{FF2B5EF4-FFF2-40B4-BE49-F238E27FC236}">
                <a16:creationId xmlns:a16="http://schemas.microsoft.com/office/drawing/2014/main" id="{2DACC9AC-4D23-8358-6C30-3F508A85A718}"/>
              </a:ext>
            </a:extLst>
          </p:cNvPr>
          <p:cNvSpPr txBox="1"/>
          <p:nvPr/>
        </p:nvSpPr>
        <p:spPr>
          <a:xfrm>
            <a:off x="402670" y="4626421"/>
            <a:ext cx="10799816" cy="369332"/>
          </a:xfrm>
          <a:prstGeom prst="rect">
            <a:avLst/>
          </a:prstGeom>
          <a:noFill/>
        </p:spPr>
        <p:txBody>
          <a:bodyPr wrap="none" rtlCol="0">
            <a:spAutoFit/>
          </a:bodyPr>
          <a:lstStyle/>
          <a:p>
            <a:r>
              <a:rPr lang="it-IT" dirty="0">
                <a:solidFill>
                  <a:srgbClr val="7030A0"/>
                </a:solidFill>
                <a:effectLst>
                  <a:outerShdw blurRad="38100" dist="38100" dir="2700000" algn="tl">
                    <a:srgbClr val="000000">
                      <a:alpha val="43137"/>
                    </a:srgbClr>
                  </a:outerShdw>
                </a:effectLst>
              </a:rPr>
              <a:t>Nel 2011 BMI 29,5 kg/m</a:t>
            </a:r>
            <a:r>
              <a:rPr lang="it-IT" baseline="30000" dirty="0">
                <a:solidFill>
                  <a:srgbClr val="7030A0"/>
                </a:solidFill>
                <a:effectLst>
                  <a:outerShdw blurRad="38100" dist="38100" dir="2700000" algn="tl">
                    <a:srgbClr val="000000">
                      <a:alpha val="43137"/>
                    </a:srgbClr>
                  </a:outerShdw>
                </a:effectLst>
              </a:rPr>
              <a:t>2</a:t>
            </a:r>
            <a:r>
              <a:rPr lang="it-IT" dirty="0">
                <a:solidFill>
                  <a:srgbClr val="7030A0"/>
                </a:solidFill>
                <a:effectLst>
                  <a:outerShdw blurRad="38100" dist="38100" dir="2700000" algn="tl">
                    <a:srgbClr val="000000">
                      <a:alpha val="43137"/>
                    </a:srgbClr>
                  </a:outerShdw>
                </a:effectLst>
              </a:rPr>
              <a:t> con dieta per DBP e integratori multivitaminici per </a:t>
            </a:r>
            <a:r>
              <a:rPr lang="it-IT" dirty="0" err="1">
                <a:solidFill>
                  <a:srgbClr val="7030A0"/>
                </a:solidFill>
                <a:effectLst>
                  <a:outerShdw blurRad="38100" dist="38100" dir="2700000" algn="tl">
                    <a:srgbClr val="000000">
                      <a:alpha val="43137"/>
                    </a:srgbClr>
                  </a:outerShdw>
                </a:effectLst>
              </a:rPr>
              <a:t>os</a:t>
            </a:r>
            <a:r>
              <a:rPr lang="it-IT" dirty="0">
                <a:solidFill>
                  <a:srgbClr val="7030A0"/>
                </a:solidFill>
                <a:effectLst>
                  <a:outerShdw blurRad="38100" dist="38100" dir="2700000" algn="tl">
                    <a:srgbClr val="000000">
                      <a:alpha val="43137"/>
                    </a:srgbClr>
                  </a:outerShdw>
                </a:effectLst>
              </a:rPr>
              <a:t> + AF regolare (30’ camminata/die).</a:t>
            </a:r>
          </a:p>
        </p:txBody>
      </p:sp>
      <p:sp>
        <p:nvSpPr>
          <p:cNvPr id="13" name="CasellaDiTesto 12">
            <a:extLst>
              <a:ext uri="{FF2B5EF4-FFF2-40B4-BE49-F238E27FC236}">
                <a16:creationId xmlns:a16="http://schemas.microsoft.com/office/drawing/2014/main" id="{EED6698B-908D-ADDB-DB54-DFEC2A179630}"/>
              </a:ext>
            </a:extLst>
          </p:cNvPr>
          <p:cNvSpPr txBox="1"/>
          <p:nvPr/>
        </p:nvSpPr>
        <p:spPr>
          <a:xfrm>
            <a:off x="402670" y="4995753"/>
            <a:ext cx="10799816" cy="369332"/>
          </a:xfrm>
          <a:prstGeom prst="rect">
            <a:avLst/>
          </a:prstGeom>
          <a:noFill/>
        </p:spPr>
        <p:txBody>
          <a:bodyPr wrap="none" rtlCol="0">
            <a:spAutoFit/>
          </a:bodyPr>
          <a:lstStyle/>
          <a:p>
            <a:r>
              <a:rPr lang="it-IT" dirty="0">
                <a:solidFill>
                  <a:srgbClr val="7030A0"/>
                </a:solidFill>
                <a:effectLst>
                  <a:outerShdw blurRad="38100" dist="38100" dir="2700000" algn="tl">
                    <a:srgbClr val="000000">
                      <a:alpha val="43137"/>
                    </a:srgbClr>
                  </a:outerShdw>
                </a:effectLst>
              </a:rPr>
              <a:t>Nel 2012 BMI 30,5 kg/m</a:t>
            </a:r>
            <a:r>
              <a:rPr lang="it-IT" baseline="30000" dirty="0">
                <a:solidFill>
                  <a:srgbClr val="7030A0"/>
                </a:solidFill>
                <a:effectLst>
                  <a:outerShdw blurRad="38100" dist="38100" dir="2700000" algn="tl">
                    <a:srgbClr val="000000">
                      <a:alpha val="43137"/>
                    </a:srgbClr>
                  </a:outerShdw>
                </a:effectLst>
              </a:rPr>
              <a:t>2</a:t>
            </a:r>
            <a:r>
              <a:rPr lang="it-IT" dirty="0">
                <a:solidFill>
                  <a:srgbClr val="7030A0"/>
                </a:solidFill>
                <a:effectLst>
                  <a:outerShdw blurRad="38100" dist="38100" dir="2700000" algn="tl">
                    <a:srgbClr val="000000">
                      <a:alpha val="43137"/>
                    </a:srgbClr>
                  </a:outerShdw>
                </a:effectLst>
              </a:rPr>
              <a:t> con dieta per DBP e integratori multivitaminici per </a:t>
            </a:r>
            <a:r>
              <a:rPr lang="it-IT" dirty="0" err="1">
                <a:solidFill>
                  <a:srgbClr val="7030A0"/>
                </a:solidFill>
                <a:effectLst>
                  <a:outerShdw blurRad="38100" dist="38100" dir="2700000" algn="tl">
                    <a:srgbClr val="000000">
                      <a:alpha val="43137"/>
                    </a:srgbClr>
                  </a:outerShdw>
                </a:effectLst>
              </a:rPr>
              <a:t>os</a:t>
            </a:r>
            <a:r>
              <a:rPr lang="it-IT" dirty="0">
                <a:solidFill>
                  <a:srgbClr val="7030A0"/>
                </a:solidFill>
                <a:effectLst>
                  <a:outerShdw blurRad="38100" dist="38100" dir="2700000" algn="tl">
                    <a:srgbClr val="000000">
                      <a:alpha val="43137"/>
                    </a:srgbClr>
                  </a:outerShdw>
                </a:effectLst>
              </a:rPr>
              <a:t> + AF regolare (30’ camminata/die).</a:t>
            </a:r>
          </a:p>
        </p:txBody>
      </p:sp>
      <p:sp>
        <p:nvSpPr>
          <p:cNvPr id="16" name="CasellaDiTesto 15">
            <a:extLst>
              <a:ext uri="{FF2B5EF4-FFF2-40B4-BE49-F238E27FC236}">
                <a16:creationId xmlns:a16="http://schemas.microsoft.com/office/drawing/2014/main" id="{A9BA69F0-EE32-5174-3B0B-67DF7FCC7CA6}"/>
              </a:ext>
            </a:extLst>
          </p:cNvPr>
          <p:cNvSpPr txBox="1"/>
          <p:nvPr/>
        </p:nvSpPr>
        <p:spPr>
          <a:xfrm>
            <a:off x="11030047" y="4518700"/>
            <a:ext cx="344877" cy="584775"/>
          </a:xfrm>
          <a:prstGeom prst="rect">
            <a:avLst/>
          </a:prstGeom>
          <a:noFill/>
        </p:spPr>
        <p:txBody>
          <a:bodyPr wrap="square">
            <a:spAutoFit/>
          </a:bodyPr>
          <a:lstStyle/>
          <a:p>
            <a:r>
              <a:rPr lang="it-IT" sz="3200" b="1" dirty="0">
                <a:solidFill>
                  <a:srgbClr val="FF0000"/>
                </a:solidFill>
                <a:effectLst>
                  <a:outerShdw blurRad="38100" dist="38100" dir="2700000" algn="tl">
                    <a:srgbClr val="000000">
                      <a:alpha val="43137"/>
                    </a:srgbClr>
                  </a:outerShdw>
                </a:effectLst>
              </a:rPr>
              <a:t>?</a:t>
            </a:r>
          </a:p>
        </p:txBody>
      </p:sp>
      <p:sp>
        <p:nvSpPr>
          <p:cNvPr id="17" name="CasellaDiTesto 16">
            <a:extLst>
              <a:ext uri="{FF2B5EF4-FFF2-40B4-BE49-F238E27FC236}">
                <a16:creationId xmlns:a16="http://schemas.microsoft.com/office/drawing/2014/main" id="{E220E50A-977A-D42C-9778-9F534271F3FE}"/>
              </a:ext>
            </a:extLst>
          </p:cNvPr>
          <p:cNvSpPr txBox="1"/>
          <p:nvPr/>
        </p:nvSpPr>
        <p:spPr>
          <a:xfrm>
            <a:off x="11023056" y="4855658"/>
            <a:ext cx="1023535" cy="584775"/>
          </a:xfrm>
          <a:prstGeom prst="rect">
            <a:avLst/>
          </a:prstGeom>
          <a:noFill/>
        </p:spPr>
        <p:txBody>
          <a:bodyPr wrap="square">
            <a:spAutoFit/>
          </a:bodyPr>
          <a:lstStyle/>
          <a:p>
            <a:r>
              <a:rPr lang="it-IT" sz="3200" b="1" dirty="0">
                <a:solidFill>
                  <a:srgbClr val="FF0000"/>
                </a:solidFill>
                <a:effectLst>
                  <a:outerShdw blurRad="38100" dist="38100" dir="2700000" algn="tl">
                    <a:srgbClr val="000000">
                      <a:alpha val="43137"/>
                    </a:srgbClr>
                  </a:outerShdw>
                </a:effectLst>
              </a:rPr>
              <a:t>? ? ?</a:t>
            </a:r>
          </a:p>
        </p:txBody>
      </p:sp>
      <p:sp>
        <p:nvSpPr>
          <p:cNvPr id="18" name="Ovale 17">
            <a:extLst>
              <a:ext uri="{FF2B5EF4-FFF2-40B4-BE49-F238E27FC236}">
                <a16:creationId xmlns:a16="http://schemas.microsoft.com/office/drawing/2014/main" id="{3B820343-45B7-7D1F-735A-EF60D97C3EA0}"/>
              </a:ext>
            </a:extLst>
          </p:cNvPr>
          <p:cNvSpPr/>
          <p:nvPr/>
        </p:nvSpPr>
        <p:spPr>
          <a:xfrm>
            <a:off x="3137483" y="4995753"/>
            <a:ext cx="706066" cy="42616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 name="Immagine 19">
            <a:extLst>
              <a:ext uri="{FF2B5EF4-FFF2-40B4-BE49-F238E27FC236}">
                <a16:creationId xmlns:a16="http://schemas.microsoft.com/office/drawing/2014/main" id="{389A02AD-DE46-3676-50AC-51BF2D8A8F2A}"/>
              </a:ext>
            </a:extLst>
          </p:cNvPr>
          <p:cNvPicPr>
            <a:picLocks noChangeAspect="1"/>
          </p:cNvPicPr>
          <p:nvPr/>
        </p:nvPicPr>
        <p:blipFill>
          <a:blip r:embed="rId2"/>
          <a:stretch>
            <a:fillRect/>
          </a:stretch>
        </p:blipFill>
        <p:spPr>
          <a:xfrm>
            <a:off x="952500" y="1085238"/>
            <a:ext cx="3429000" cy="5495925"/>
          </a:xfrm>
          <a:prstGeom prst="rect">
            <a:avLst/>
          </a:prstGeom>
        </p:spPr>
      </p:pic>
      <p:pic>
        <p:nvPicPr>
          <p:cNvPr id="22" name="Immagine 21">
            <a:extLst>
              <a:ext uri="{FF2B5EF4-FFF2-40B4-BE49-F238E27FC236}">
                <a16:creationId xmlns:a16="http://schemas.microsoft.com/office/drawing/2014/main" id="{42E7F785-FE23-C988-968B-10CE1DA08F9B}"/>
              </a:ext>
            </a:extLst>
          </p:cNvPr>
          <p:cNvPicPr>
            <a:picLocks noChangeAspect="1"/>
          </p:cNvPicPr>
          <p:nvPr/>
        </p:nvPicPr>
        <p:blipFill>
          <a:blip r:embed="rId3"/>
          <a:stretch>
            <a:fillRect/>
          </a:stretch>
        </p:blipFill>
        <p:spPr>
          <a:xfrm>
            <a:off x="4161637" y="1099169"/>
            <a:ext cx="3438525" cy="5600700"/>
          </a:xfrm>
          <a:prstGeom prst="rect">
            <a:avLst/>
          </a:prstGeom>
        </p:spPr>
      </p:pic>
      <p:pic>
        <p:nvPicPr>
          <p:cNvPr id="23" name="Immagine 22">
            <a:extLst>
              <a:ext uri="{FF2B5EF4-FFF2-40B4-BE49-F238E27FC236}">
                <a16:creationId xmlns:a16="http://schemas.microsoft.com/office/drawing/2014/main" id="{A560C69D-FC79-C7FE-9E86-DC939239472F}"/>
              </a:ext>
            </a:extLst>
          </p:cNvPr>
          <p:cNvPicPr>
            <a:picLocks noChangeAspect="1"/>
          </p:cNvPicPr>
          <p:nvPr/>
        </p:nvPicPr>
        <p:blipFill>
          <a:blip r:embed="rId4"/>
          <a:stretch>
            <a:fillRect/>
          </a:stretch>
        </p:blipFill>
        <p:spPr>
          <a:xfrm>
            <a:off x="7285569" y="1820141"/>
            <a:ext cx="4761022" cy="4761022"/>
          </a:xfrm>
          <a:prstGeom prst="rect">
            <a:avLst/>
          </a:prstGeom>
        </p:spPr>
      </p:pic>
    </p:spTree>
    <p:extLst>
      <p:ext uri="{BB962C8B-B14F-4D97-AF65-F5344CB8AC3E}">
        <p14:creationId xmlns:p14="http://schemas.microsoft.com/office/powerpoint/2010/main" val="450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circle(in)">
                                      <p:cBhvr>
                                        <p:cTn id="52" dur="20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2" grpId="0"/>
      <p:bldP spid="13" grpId="0"/>
      <p:bldP spid="16" grpId="0"/>
      <p:bldP spid="17" grpId="0"/>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33C8FD0-B57F-BCE8-1FF4-6520D1565C6B}"/>
              </a:ext>
            </a:extLst>
          </p:cNvPr>
          <p:cNvPicPr>
            <a:picLocks noChangeAspect="1"/>
          </p:cNvPicPr>
          <p:nvPr/>
        </p:nvPicPr>
        <p:blipFill>
          <a:blip r:embed="rId2"/>
          <a:stretch>
            <a:fillRect/>
          </a:stretch>
        </p:blipFill>
        <p:spPr>
          <a:xfrm>
            <a:off x="2618546" y="2105637"/>
            <a:ext cx="7216191" cy="4752363"/>
          </a:xfrm>
          <a:prstGeom prst="rect">
            <a:avLst/>
          </a:prstGeom>
        </p:spPr>
      </p:pic>
      <p:pic>
        <p:nvPicPr>
          <p:cNvPr id="5" name="Immagine 4">
            <a:extLst>
              <a:ext uri="{FF2B5EF4-FFF2-40B4-BE49-F238E27FC236}">
                <a16:creationId xmlns:a16="http://schemas.microsoft.com/office/drawing/2014/main" id="{9D8D592E-3C89-22B5-86FD-38EDB56F0D81}"/>
              </a:ext>
            </a:extLst>
          </p:cNvPr>
          <p:cNvPicPr>
            <a:picLocks noChangeAspect="1"/>
          </p:cNvPicPr>
          <p:nvPr/>
        </p:nvPicPr>
        <p:blipFill>
          <a:blip r:embed="rId3"/>
          <a:stretch>
            <a:fillRect/>
          </a:stretch>
        </p:blipFill>
        <p:spPr>
          <a:xfrm>
            <a:off x="0" y="136888"/>
            <a:ext cx="7029450" cy="1819275"/>
          </a:xfrm>
          <a:prstGeom prst="rect">
            <a:avLst/>
          </a:prstGeom>
        </p:spPr>
      </p:pic>
    </p:spTree>
    <p:extLst>
      <p:ext uri="{BB962C8B-B14F-4D97-AF65-F5344CB8AC3E}">
        <p14:creationId xmlns:p14="http://schemas.microsoft.com/office/powerpoint/2010/main" val="2025002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1B8084D-FB23-92BD-24A3-59A18C169B6F}"/>
              </a:ext>
            </a:extLst>
          </p:cNvPr>
          <p:cNvPicPr>
            <a:picLocks noChangeAspect="1"/>
          </p:cNvPicPr>
          <p:nvPr/>
        </p:nvPicPr>
        <p:blipFill>
          <a:blip r:embed="rId2"/>
          <a:stretch>
            <a:fillRect/>
          </a:stretch>
        </p:blipFill>
        <p:spPr>
          <a:xfrm>
            <a:off x="1250520" y="1468073"/>
            <a:ext cx="9659863" cy="3909270"/>
          </a:xfrm>
          <a:prstGeom prst="rect">
            <a:avLst/>
          </a:prstGeom>
        </p:spPr>
      </p:pic>
    </p:spTree>
    <p:extLst>
      <p:ext uri="{BB962C8B-B14F-4D97-AF65-F5344CB8AC3E}">
        <p14:creationId xmlns:p14="http://schemas.microsoft.com/office/powerpoint/2010/main" val="1226265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6568626"/>
            <a:ext cx="12189267" cy="289375"/>
          </a:xfrm>
          <a:prstGeom prst="rect">
            <a:avLst/>
          </a:prstGeom>
          <a:noFill/>
        </p:spPr>
        <p:txBody>
          <a:bodyPr wrap="square" lIns="120227" tIns="61976" rIns="120227" bIns="61976" rtlCol="0" anchor="b">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82786F"/>
                </a:solidFill>
                <a:effectLst/>
                <a:uLnTx/>
                <a:uFillTx/>
                <a:latin typeface="Verdana" panose="020B0604030504040204" pitchFamily="34" charset="0"/>
                <a:ea typeface="+mn-ea"/>
                <a:cs typeface="Verdana" panose="020B0604030504040204" pitchFamily="34" charset="0"/>
              </a:rPr>
              <a:t> 1. Cooper </a:t>
            </a:r>
            <a:r>
              <a:rPr kumimoji="0" lang="en-GB" sz="1067" b="0" i="1" u="none" strike="noStrike" kern="1200" cap="none" spc="0" normalizeH="0" baseline="0" noProof="0" dirty="0">
                <a:ln>
                  <a:noFill/>
                </a:ln>
                <a:solidFill>
                  <a:srgbClr val="82786F"/>
                </a:solidFill>
                <a:effectLst/>
                <a:uLnTx/>
                <a:uFillTx/>
                <a:latin typeface="Verdana" panose="020B0604030504040204" pitchFamily="34" charset="0"/>
                <a:ea typeface="+mn-ea"/>
                <a:cs typeface="Verdana" panose="020B0604030504040204" pitchFamily="34" charset="0"/>
              </a:rPr>
              <a:t>et al. </a:t>
            </a:r>
            <a:r>
              <a:rPr kumimoji="0" lang="en-GB" sz="1067" b="0" i="1" u="none" strike="noStrike" kern="1200" cap="none" spc="0" normalizeH="0" baseline="0" noProof="0" dirty="0" err="1">
                <a:ln>
                  <a:noFill/>
                </a:ln>
                <a:solidFill>
                  <a:srgbClr val="82786F"/>
                </a:solidFill>
                <a:effectLst/>
                <a:uLnTx/>
                <a:uFillTx/>
                <a:latin typeface="Verdana" panose="020B0604030504040204" pitchFamily="34" charset="0"/>
                <a:ea typeface="+mn-ea"/>
                <a:cs typeface="Verdana" panose="020B0604030504040204" pitchFamily="34" charset="0"/>
              </a:rPr>
              <a:t>Obes</a:t>
            </a:r>
            <a:r>
              <a:rPr kumimoji="0" lang="en-GB" sz="1067" b="0" i="1" u="none" strike="noStrike" kern="1200" cap="none" spc="0" normalizeH="0" baseline="0" noProof="0" dirty="0">
                <a:ln>
                  <a:noFill/>
                </a:ln>
                <a:solidFill>
                  <a:srgbClr val="82786F"/>
                </a:solidFill>
                <a:effectLst/>
                <a:uLnTx/>
                <a:uFillTx/>
                <a:latin typeface="Verdana" panose="020B0604030504040204" pitchFamily="34" charset="0"/>
                <a:ea typeface="+mn-ea"/>
                <a:cs typeface="Verdana" panose="020B0604030504040204" pitchFamily="34" charset="0"/>
              </a:rPr>
              <a:t> </a:t>
            </a:r>
            <a:r>
              <a:rPr kumimoji="0" lang="en-GB" sz="1067" b="0" i="1" u="none" strike="noStrike" kern="1200" cap="none" spc="0" normalizeH="0" baseline="0" noProof="0" dirty="0" err="1">
                <a:ln>
                  <a:noFill/>
                </a:ln>
                <a:solidFill>
                  <a:srgbClr val="82786F"/>
                </a:solidFill>
                <a:effectLst/>
                <a:uLnTx/>
                <a:uFillTx/>
                <a:latin typeface="Verdana" panose="020B0604030504040204" pitchFamily="34" charset="0"/>
                <a:ea typeface="+mn-ea"/>
                <a:cs typeface="Verdana" panose="020B0604030504040204" pitchFamily="34" charset="0"/>
              </a:rPr>
              <a:t>Surg</a:t>
            </a:r>
            <a:r>
              <a:rPr kumimoji="0" lang="en-GB" sz="1067" b="0" i="1" u="none" strike="noStrike" kern="1200" cap="none" spc="0" normalizeH="0" baseline="0" noProof="0" dirty="0">
                <a:ln>
                  <a:noFill/>
                </a:ln>
                <a:solidFill>
                  <a:srgbClr val="82786F"/>
                </a:solidFill>
                <a:effectLst/>
                <a:uLnTx/>
                <a:uFillTx/>
                <a:latin typeface="Verdana" panose="020B0604030504040204" pitchFamily="34" charset="0"/>
                <a:ea typeface="+mn-ea"/>
                <a:cs typeface="Verdana" panose="020B0604030504040204" pitchFamily="34" charset="0"/>
              </a:rPr>
              <a:t> </a:t>
            </a:r>
            <a:r>
              <a:rPr kumimoji="0" lang="en-GB" sz="1067" b="0" i="0" u="none" strike="noStrike" kern="1200" cap="none" spc="0" normalizeH="0" baseline="0" noProof="0" dirty="0">
                <a:ln>
                  <a:noFill/>
                </a:ln>
                <a:solidFill>
                  <a:srgbClr val="82786F"/>
                </a:solidFill>
                <a:effectLst/>
                <a:uLnTx/>
                <a:uFillTx/>
                <a:latin typeface="Verdana" panose="020B0604030504040204" pitchFamily="34" charset="0"/>
                <a:ea typeface="+mn-ea"/>
                <a:cs typeface="Verdana" panose="020B0604030504040204" pitchFamily="34" charset="0"/>
              </a:rPr>
              <a:t>2015;25:1474–81; 2. </a:t>
            </a:r>
            <a:r>
              <a:rPr kumimoji="0" lang="en-GB" sz="1067" b="0" i="0" u="none" strike="noStrike" kern="1200" cap="none" spc="0" normalizeH="0" baseline="0" noProof="0" dirty="0" err="1">
                <a:ln>
                  <a:noFill/>
                </a:ln>
                <a:solidFill>
                  <a:srgbClr val="82786F"/>
                </a:solidFill>
                <a:effectLst/>
                <a:uLnTx/>
                <a:uFillTx/>
                <a:latin typeface="Verdana" panose="020B0604030504040204" pitchFamily="34" charset="0"/>
                <a:ea typeface="+mn-ea"/>
                <a:cs typeface="Verdana" panose="020B0604030504040204" pitchFamily="34" charset="0"/>
              </a:rPr>
              <a:t>Karmali</a:t>
            </a:r>
            <a:r>
              <a:rPr kumimoji="0" lang="en-GB" sz="1067" b="0" i="0" u="none" strike="noStrike" kern="1200" cap="none" spc="0" normalizeH="0" baseline="0" noProof="0" dirty="0">
                <a:ln>
                  <a:noFill/>
                </a:ln>
                <a:solidFill>
                  <a:srgbClr val="82786F"/>
                </a:solidFill>
                <a:effectLst/>
                <a:uLnTx/>
                <a:uFillTx/>
                <a:latin typeface="Verdana" panose="020B0604030504040204" pitchFamily="34" charset="0"/>
                <a:ea typeface="+mn-ea"/>
                <a:cs typeface="Verdana" panose="020B0604030504040204" pitchFamily="34" charset="0"/>
              </a:rPr>
              <a:t> </a:t>
            </a:r>
            <a:r>
              <a:rPr kumimoji="0" lang="en-GB" sz="1067" b="0" i="1" u="none" strike="noStrike" kern="1200" cap="none" spc="0" normalizeH="0" baseline="0" noProof="0" dirty="0">
                <a:ln>
                  <a:noFill/>
                </a:ln>
                <a:solidFill>
                  <a:srgbClr val="82786F"/>
                </a:solidFill>
                <a:effectLst/>
                <a:uLnTx/>
                <a:uFillTx/>
                <a:latin typeface="Verdana" panose="020B0604030504040204" pitchFamily="34" charset="0"/>
                <a:ea typeface="+mn-ea"/>
                <a:cs typeface="Verdana" panose="020B0604030504040204" pitchFamily="34" charset="0"/>
              </a:rPr>
              <a:t>et al. </a:t>
            </a:r>
            <a:r>
              <a:rPr kumimoji="0" lang="en-GB" sz="1067" b="0" i="1" u="none" strike="noStrike" kern="1200" cap="none" spc="0" normalizeH="0" baseline="0" noProof="0" dirty="0" err="1">
                <a:ln>
                  <a:noFill/>
                </a:ln>
                <a:solidFill>
                  <a:srgbClr val="82786F"/>
                </a:solidFill>
                <a:effectLst/>
                <a:uLnTx/>
                <a:uFillTx/>
                <a:latin typeface="Verdana" panose="020B0604030504040204" pitchFamily="34" charset="0"/>
                <a:ea typeface="+mn-ea"/>
                <a:cs typeface="Verdana" panose="020B0604030504040204" pitchFamily="34" charset="0"/>
              </a:rPr>
              <a:t>Obes</a:t>
            </a:r>
            <a:r>
              <a:rPr kumimoji="0" lang="en-GB" sz="1067" b="0" i="1" u="none" strike="noStrike" kern="1200" cap="none" spc="0" normalizeH="0" baseline="0" noProof="0" dirty="0">
                <a:ln>
                  <a:noFill/>
                </a:ln>
                <a:solidFill>
                  <a:srgbClr val="82786F"/>
                </a:solidFill>
                <a:effectLst/>
                <a:uLnTx/>
                <a:uFillTx/>
                <a:latin typeface="Verdana" panose="020B0604030504040204" pitchFamily="34" charset="0"/>
                <a:ea typeface="+mn-ea"/>
                <a:cs typeface="Verdana" panose="020B0604030504040204" pitchFamily="34" charset="0"/>
              </a:rPr>
              <a:t> </a:t>
            </a:r>
            <a:r>
              <a:rPr kumimoji="0" lang="en-GB" sz="1067" b="0" i="1" u="none" strike="noStrike" kern="1200" cap="none" spc="0" normalizeH="0" baseline="0" noProof="0" dirty="0" err="1">
                <a:ln>
                  <a:noFill/>
                </a:ln>
                <a:solidFill>
                  <a:srgbClr val="82786F"/>
                </a:solidFill>
                <a:effectLst/>
                <a:uLnTx/>
                <a:uFillTx/>
                <a:latin typeface="Verdana" panose="020B0604030504040204" pitchFamily="34" charset="0"/>
                <a:ea typeface="+mn-ea"/>
                <a:cs typeface="Verdana" panose="020B0604030504040204" pitchFamily="34" charset="0"/>
              </a:rPr>
              <a:t>Surg</a:t>
            </a:r>
            <a:r>
              <a:rPr kumimoji="0" lang="en-GB" sz="1067" b="0" i="1" u="none" strike="noStrike" kern="1200" cap="none" spc="0" normalizeH="0" baseline="0" noProof="0" dirty="0">
                <a:ln>
                  <a:noFill/>
                </a:ln>
                <a:solidFill>
                  <a:srgbClr val="82786F"/>
                </a:solidFill>
                <a:effectLst/>
                <a:uLnTx/>
                <a:uFillTx/>
                <a:latin typeface="Verdana" panose="020B0604030504040204" pitchFamily="34" charset="0"/>
                <a:ea typeface="+mn-ea"/>
                <a:cs typeface="Verdana" panose="020B0604030504040204" pitchFamily="34" charset="0"/>
              </a:rPr>
              <a:t> </a:t>
            </a:r>
            <a:r>
              <a:rPr kumimoji="0" lang="en-GB" sz="1067" b="0" i="0" u="none" strike="noStrike" kern="1200" cap="none" spc="0" normalizeH="0" baseline="0" noProof="0" dirty="0">
                <a:ln>
                  <a:noFill/>
                </a:ln>
                <a:solidFill>
                  <a:srgbClr val="82786F"/>
                </a:solidFill>
                <a:effectLst/>
                <a:uLnTx/>
                <a:uFillTx/>
                <a:latin typeface="Verdana" panose="020B0604030504040204" pitchFamily="34" charset="0"/>
                <a:ea typeface="+mn-ea"/>
                <a:cs typeface="Verdana" panose="020B0604030504040204" pitchFamily="34" charset="0"/>
              </a:rPr>
              <a:t>2013;23:1922–33; 3. </a:t>
            </a:r>
            <a:r>
              <a:rPr kumimoji="0" lang="en-GB" sz="1067" b="0" i="0" u="none" strike="noStrike" kern="1200" cap="none" spc="0" normalizeH="0" baseline="0" noProof="0" dirty="0" err="1">
                <a:ln>
                  <a:noFill/>
                </a:ln>
                <a:solidFill>
                  <a:srgbClr val="82786F"/>
                </a:solidFill>
                <a:effectLst/>
                <a:uLnTx/>
                <a:uFillTx/>
                <a:latin typeface="Verdana" panose="020B0604030504040204" pitchFamily="34" charset="0"/>
                <a:ea typeface="+mn-ea"/>
                <a:cs typeface="Verdana" panose="020B0604030504040204" pitchFamily="34" charset="0"/>
              </a:rPr>
              <a:t>Jirapinyo</a:t>
            </a:r>
            <a:r>
              <a:rPr kumimoji="0" lang="en-GB" sz="1067" b="0" i="0" u="none" strike="noStrike" kern="1200" cap="none" spc="0" normalizeH="0" baseline="0" noProof="0" dirty="0">
                <a:ln>
                  <a:noFill/>
                </a:ln>
                <a:solidFill>
                  <a:srgbClr val="82786F"/>
                </a:solidFill>
                <a:effectLst/>
                <a:uLnTx/>
                <a:uFillTx/>
                <a:latin typeface="Verdana" panose="020B0604030504040204" pitchFamily="34" charset="0"/>
                <a:ea typeface="+mn-ea"/>
                <a:cs typeface="Verdana" panose="020B0604030504040204" pitchFamily="34" charset="0"/>
              </a:rPr>
              <a:t> </a:t>
            </a:r>
            <a:r>
              <a:rPr kumimoji="0" lang="en-GB" sz="1067" b="0" i="1" u="none" strike="noStrike" kern="1200" cap="none" spc="0" normalizeH="0" baseline="0" noProof="0" dirty="0">
                <a:ln>
                  <a:noFill/>
                </a:ln>
                <a:solidFill>
                  <a:srgbClr val="82786F"/>
                </a:solidFill>
                <a:effectLst/>
                <a:uLnTx/>
                <a:uFillTx/>
                <a:latin typeface="Verdana" panose="020B0604030504040204" pitchFamily="34" charset="0"/>
                <a:ea typeface="+mn-ea"/>
                <a:cs typeface="Verdana" panose="020B0604030504040204" pitchFamily="34" charset="0"/>
              </a:rPr>
              <a:t>et al. BMJ Open </a:t>
            </a:r>
            <a:r>
              <a:rPr kumimoji="0" lang="en-GB" sz="1067" b="0" i="1" u="none" strike="noStrike" kern="1200" cap="none" spc="0" normalizeH="0" baseline="0" noProof="0" dirty="0" err="1">
                <a:ln>
                  <a:noFill/>
                </a:ln>
                <a:solidFill>
                  <a:srgbClr val="82786F"/>
                </a:solidFill>
                <a:effectLst/>
                <a:uLnTx/>
                <a:uFillTx/>
                <a:latin typeface="Verdana" panose="020B0604030504040204" pitchFamily="34" charset="0"/>
                <a:ea typeface="+mn-ea"/>
                <a:cs typeface="Verdana" panose="020B0604030504040204" pitchFamily="34" charset="0"/>
              </a:rPr>
              <a:t>Gastroenterol</a:t>
            </a:r>
            <a:r>
              <a:rPr kumimoji="0" lang="en-GB" sz="1067" b="0" i="1" u="none" strike="noStrike" kern="1200" cap="none" spc="0" normalizeH="0" baseline="0" noProof="0" dirty="0">
                <a:ln>
                  <a:noFill/>
                </a:ln>
                <a:solidFill>
                  <a:srgbClr val="82786F"/>
                </a:solidFill>
                <a:effectLst/>
                <a:uLnTx/>
                <a:uFillTx/>
                <a:latin typeface="Verdana" panose="020B0604030504040204" pitchFamily="34" charset="0"/>
                <a:ea typeface="+mn-ea"/>
                <a:cs typeface="Verdana" panose="020B0604030504040204" pitchFamily="34" charset="0"/>
              </a:rPr>
              <a:t> </a:t>
            </a:r>
            <a:r>
              <a:rPr kumimoji="0" lang="en-GB" sz="1067" b="0" i="0" u="none" strike="noStrike" kern="1200" cap="none" spc="0" normalizeH="0" baseline="0" noProof="0" dirty="0">
                <a:ln>
                  <a:noFill/>
                </a:ln>
                <a:solidFill>
                  <a:srgbClr val="82786F"/>
                </a:solidFill>
                <a:effectLst/>
                <a:uLnTx/>
                <a:uFillTx/>
                <a:latin typeface="Verdana" panose="020B0604030504040204" pitchFamily="34" charset="0"/>
                <a:ea typeface="+mn-ea"/>
                <a:cs typeface="Verdana" panose="020B0604030504040204" pitchFamily="34" charset="0"/>
              </a:rPr>
              <a:t>2017;4:e000153</a:t>
            </a:r>
          </a:p>
        </p:txBody>
      </p:sp>
      <p:sp>
        <p:nvSpPr>
          <p:cNvPr id="6" name="Content Placeholder 5"/>
          <p:cNvSpPr>
            <a:spLocks noGrp="1"/>
          </p:cNvSpPr>
          <p:nvPr>
            <p:ph idx="1"/>
          </p:nvPr>
        </p:nvSpPr>
        <p:spPr/>
        <p:txBody>
          <a:bodyPr/>
          <a:lstStyle/>
          <a:p>
            <a:pPr marL="228594" indent="-228594">
              <a:buFont typeface="Arial" panose="020B0604020202020204" pitchFamily="34" charset="0"/>
              <a:buChar char="•"/>
            </a:pPr>
            <a:r>
              <a:rPr lang="en-GB" sz="1600" dirty="0"/>
              <a:t>Significant WR (≥15%) occurs in </a:t>
            </a:r>
            <a:r>
              <a:rPr lang="en-GB" sz="1600" b="1" dirty="0"/>
              <a:t>25–35%</a:t>
            </a:r>
            <a:r>
              <a:rPr lang="en-GB" sz="1600" dirty="0"/>
              <a:t> of patients 2–5 years after surgery</a:t>
            </a:r>
            <a:r>
              <a:rPr lang="en-GB" sz="1600" baseline="30000" dirty="0"/>
              <a:t>1</a:t>
            </a:r>
            <a:endParaRPr lang="en-GB" sz="1600" dirty="0"/>
          </a:p>
          <a:p>
            <a:pPr marL="228594" indent="-228594">
              <a:buFont typeface="Arial" panose="020B0604020202020204" pitchFamily="34" charset="0"/>
              <a:buChar char="•"/>
            </a:pPr>
            <a:r>
              <a:rPr lang="en-GB" sz="1600" dirty="0"/>
              <a:t>However, there is no generally accepted definition for WR. Most are based on kg, BMI units or %EWL</a:t>
            </a:r>
            <a:r>
              <a:rPr lang="en-GB" sz="1600" baseline="30000" dirty="0"/>
              <a:t>2</a:t>
            </a:r>
            <a:r>
              <a:rPr lang="en-GB" sz="1600" dirty="0"/>
              <a:t> </a:t>
            </a:r>
          </a:p>
          <a:p>
            <a:endParaRPr lang="en-GB" dirty="0"/>
          </a:p>
        </p:txBody>
      </p:sp>
      <p:sp>
        <p:nvSpPr>
          <p:cNvPr id="14" name="Title 2"/>
          <p:cNvSpPr>
            <a:spLocks noGrp="1"/>
          </p:cNvSpPr>
          <p:nvPr>
            <p:ph type="title"/>
          </p:nvPr>
        </p:nvSpPr>
        <p:spPr/>
        <p:txBody>
          <a:bodyPr>
            <a:normAutofit fontScale="90000"/>
          </a:bodyPr>
          <a:lstStyle/>
          <a:p>
            <a:r>
              <a:rPr lang="en-GB" altLang="en-US" dirty="0">
                <a:solidFill>
                  <a:srgbClr val="001965"/>
                </a:solidFill>
              </a:rPr>
              <a:t>Weight regain after bariatric surgery</a:t>
            </a:r>
            <a:endParaRPr lang="en-GB" dirty="0"/>
          </a:p>
        </p:txBody>
      </p:sp>
      <p:sp>
        <p:nvSpPr>
          <p:cNvPr id="11" name="Rectangle 1"/>
          <p:cNvSpPr>
            <a:spLocks noChangeArrowheads="1"/>
          </p:cNvSpPr>
          <p:nvPr/>
        </p:nvSpPr>
        <p:spPr bwMode="auto">
          <a:xfrm>
            <a:off x="438574" y="6251972"/>
            <a:ext cx="7257543" cy="2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227" tIns="61976" rIns="120227" bIns="61976" anchor="b">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82786F"/>
                </a:solidFill>
                <a:effectLst/>
                <a:uLnTx/>
                <a:uFillTx/>
                <a:latin typeface="Verdana" panose="020B0604030504040204" pitchFamily="34" charset="0"/>
                <a:ea typeface="+mn-ea"/>
                <a:cs typeface="Arial" charset="0"/>
              </a:rPr>
              <a:t>BMI, body mass index; EWL, excess weight loss; </a:t>
            </a:r>
            <a:r>
              <a:rPr kumimoji="0" lang="en-GB" sz="1067" b="0" i="0" u="none" strike="noStrike" kern="1200" cap="none" spc="0" normalizeH="0" baseline="0" noProof="0" dirty="0">
                <a:ln>
                  <a:noFill/>
                </a:ln>
                <a:solidFill>
                  <a:srgbClr val="82786F"/>
                </a:solidFill>
                <a:effectLst/>
                <a:uLnTx/>
                <a:uFillTx/>
                <a:latin typeface="Verdana" panose="020B0604030504040204" pitchFamily="34" charset="0"/>
                <a:ea typeface="+mn-ea"/>
                <a:cs typeface="Arial" panose="020B0604020202020204" pitchFamily="34" charset="0"/>
              </a:rPr>
              <a:t>RYGB, Roux-</a:t>
            </a:r>
            <a:r>
              <a:rPr kumimoji="0" lang="en-GB" sz="1067" b="0" i="0" u="none" strike="noStrike" kern="1200" cap="none" spc="0" normalizeH="0" baseline="0" noProof="0" dirty="0" err="1">
                <a:ln>
                  <a:noFill/>
                </a:ln>
                <a:solidFill>
                  <a:srgbClr val="82786F"/>
                </a:solidFill>
                <a:effectLst/>
                <a:uLnTx/>
                <a:uFillTx/>
                <a:latin typeface="Verdana" panose="020B0604030504040204" pitchFamily="34" charset="0"/>
                <a:ea typeface="+mn-ea"/>
                <a:cs typeface="Arial" panose="020B0604020202020204" pitchFamily="34" charset="0"/>
              </a:rPr>
              <a:t>en</a:t>
            </a:r>
            <a:r>
              <a:rPr kumimoji="0" lang="en-GB" sz="1067" b="0" i="0" u="none" strike="noStrike" kern="1200" cap="none" spc="0" normalizeH="0" baseline="0" noProof="0" dirty="0">
                <a:ln>
                  <a:noFill/>
                </a:ln>
                <a:solidFill>
                  <a:srgbClr val="82786F"/>
                </a:solidFill>
                <a:effectLst/>
                <a:uLnTx/>
                <a:uFillTx/>
                <a:latin typeface="Verdana" panose="020B0604030504040204" pitchFamily="34" charset="0"/>
                <a:ea typeface="+mn-ea"/>
                <a:cs typeface="Arial" panose="020B0604020202020204" pitchFamily="34" charset="0"/>
              </a:rPr>
              <a:t>-Y gastric bypass; </a:t>
            </a:r>
            <a:r>
              <a:rPr kumimoji="0" lang="en-GB" sz="1067" b="0" i="0" u="none" strike="noStrike" kern="1200" cap="none" spc="0" normalizeH="0" baseline="0" noProof="0" dirty="0">
                <a:ln>
                  <a:noFill/>
                </a:ln>
                <a:solidFill>
                  <a:srgbClr val="82786F"/>
                </a:solidFill>
                <a:effectLst/>
                <a:uLnTx/>
                <a:uFillTx/>
                <a:latin typeface="Verdana" panose="020B0604030504040204" pitchFamily="34" charset="0"/>
                <a:ea typeface="+mn-ea"/>
                <a:cs typeface="Arial" charset="0"/>
              </a:rPr>
              <a:t>WR, weight regain</a:t>
            </a:r>
          </a:p>
        </p:txBody>
      </p:sp>
      <p:sp>
        <p:nvSpPr>
          <p:cNvPr id="13" name="TextBox 12"/>
          <p:cNvSpPr txBox="1"/>
          <p:nvPr/>
        </p:nvSpPr>
        <p:spPr>
          <a:xfrm>
            <a:off x="3995977" y="5835974"/>
            <a:ext cx="4184129" cy="33855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1965"/>
                </a:solidFill>
                <a:effectLst/>
                <a:uLnTx/>
                <a:uFillTx/>
                <a:latin typeface="Verdana"/>
                <a:ea typeface="+mn-ea"/>
                <a:cs typeface="+mn-cs"/>
              </a:rPr>
              <a:t>Years from RYGB</a:t>
            </a:r>
          </a:p>
        </p:txBody>
      </p:sp>
      <p:grpSp>
        <p:nvGrpSpPr>
          <p:cNvPr id="19" name="Group 18"/>
          <p:cNvGrpSpPr/>
          <p:nvPr/>
        </p:nvGrpSpPr>
        <p:grpSpPr>
          <a:xfrm>
            <a:off x="242881" y="2601284"/>
            <a:ext cx="10961860" cy="3610816"/>
            <a:chOff x="182160" y="1782000"/>
            <a:chExt cx="8221395" cy="2708112"/>
          </a:xfrm>
        </p:grpSpPr>
        <p:grpSp>
          <p:nvGrpSpPr>
            <p:cNvPr id="18" name="Group 17"/>
            <p:cNvGrpSpPr/>
            <p:nvPr/>
          </p:nvGrpSpPr>
          <p:grpSpPr>
            <a:xfrm>
              <a:off x="182160" y="1782000"/>
              <a:ext cx="8221395" cy="2708112"/>
              <a:chOff x="182160" y="1782000"/>
              <a:chExt cx="8221395" cy="2708112"/>
            </a:xfrm>
          </p:grpSpPr>
          <p:graphicFrame>
            <p:nvGraphicFramePr>
              <p:cNvPr id="10" name="Chart 9"/>
              <p:cNvGraphicFramePr/>
              <p:nvPr/>
            </p:nvGraphicFramePr>
            <p:xfrm>
              <a:off x="182160" y="1782000"/>
              <a:ext cx="8221395" cy="270811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1752827" y="3527920"/>
                <a:ext cx="1072489" cy="288000"/>
              </a:xfrm>
              <a:prstGeom prst="rect">
                <a:avLst/>
              </a:prstGeom>
              <a:solidFill>
                <a:srgbClr val="001965"/>
              </a:solidFill>
              <a:ln w="9525">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Verdana"/>
                  <a:ea typeface="+mn-ea"/>
                  <a:cs typeface="+mn-cs"/>
                </a:endParaRPr>
              </a:p>
            </p:txBody>
          </p:sp>
          <p:sp>
            <p:nvSpPr>
              <p:cNvPr id="15" name="Rectangle 14"/>
              <p:cNvSpPr/>
              <p:nvPr/>
            </p:nvSpPr>
            <p:spPr>
              <a:xfrm>
                <a:off x="4001210" y="2978492"/>
                <a:ext cx="1072489" cy="837602"/>
              </a:xfrm>
              <a:prstGeom prst="rect">
                <a:avLst/>
              </a:prstGeom>
              <a:solidFill>
                <a:srgbClr val="001965"/>
              </a:solidFill>
              <a:ln w="9525">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Verdana"/>
                  <a:ea typeface="+mn-ea"/>
                  <a:cs typeface="+mn-cs"/>
                </a:endParaRPr>
              </a:p>
            </p:txBody>
          </p:sp>
          <p:sp>
            <p:nvSpPr>
              <p:cNvPr id="16" name="Rectangle 15"/>
              <p:cNvSpPr/>
              <p:nvPr/>
            </p:nvSpPr>
            <p:spPr>
              <a:xfrm>
                <a:off x="6227807" y="2330212"/>
                <a:ext cx="1072489" cy="1486800"/>
              </a:xfrm>
              <a:prstGeom prst="rect">
                <a:avLst/>
              </a:prstGeom>
              <a:solidFill>
                <a:srgbClr val="001965"/>
              </a:solidFill>
              <a:ln w="9525">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Verdana"/>
                  <a:ea typeface="+mn-ea"/>
                  <a:cs typeface="+mn-cs"/>
                </a:endParaRPr>
              </a:p>
            </p:txBody>
          </p:sp>
        </p:grpSp>
        <p:sp>
          <p:nvSpPr>
            <p:cNvPr id="39" name="TextBox 38"/>
            <p:cNvSpPr txBox="1"/>
            <p:nvPr/>
          </p:nvSpPr>
          <p:spPr>
            <a:xfrm>
              <a:off x="4271540" y="3865418"/>
              <a:ext cx="612880" cy="2385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srgbClr val="001965"/>
                  </a:solidFill>
                  <a:effectLst/>
                  <a:uLnTx/>
                  <a:uFillTx/>
                  <a:latin typeface="Verdana"/>
                  <a:ea typeface="+mn-ea"/>
                  <a:cs typeface="+mn-cs"/>
                </a:rPr>
                <a:t>5–10</a:t>
              </a:r>
            </a:p>
          </p:txBody>
        </p:sp>
      </p:grpSp>
      <p:sp>
        <p:nvSpPr>
          <p:cNvPr id="40" name="TextBox 39"/>
          <p:cNvSpPr txBox="1"/>
          <p:nvPr/>
        </p:nvSpPr>
        <p:spPr>
          <a:xfrm rot="16200000">
            <a:off x="-1104914" y="4173546"/>
            <a:ext cx="3556599" cy="33855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1965"/>
                </a:solidFill>
                <a:effectLst/>
                <a:uLnTx/>
                <a:uFillTx/>
                <a:latin typeface="Verdana"/>
                <a:ea typeface="+mn-ea"/>
                <a:cs typeface="+mn-cs"/>
              </a:rPr>
              <a:t>Amount of weight regain (%)</a:t>
            </a:r>
            <a:r>
              <a:rPr kumimoji="0" lang="en-GB" sz="1600" b="0" i="0" u="none" strike="noStrike" kern="1200" cap="none" spc="0" normalizeH="0" baseline="30000" noProof="0" dirty="0">
                <a:ln>
                  <a:noFill/>
                </a:ln>
                <a:solidFill>
                  <a:srgbClr val="001965"/>
                </a:solidFill>
                <a:effectLst/>
                <a:uLnTx/>
                <a:uFillTx/>
                <a:latin typeface="Verdana"/>
                <a:ea typeface="+mn-ea"/>
                <a:cs typeface="+mn-cs"/>
              </a:rPr>
              <a:t>3</a:t>
            </a:r>
          </a:p>
        </p:txBody>
      </p:sp>
    </p:spTree>
    <p:extLst>
      <p:ext uri="{BB962C8B-B14F-4D97-AF65-F5344CB8AC3E}">
        <p14:creationId xmlns:p14="http://schemas.microsoft.com/office/powerpoint/2010/main" val="20021239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8491520-7360-0980-9186-E8827C0DB001}"/>
              </a:ext>
            </a:extLst>
          </p:cNvPr>
          <p:cNvPicPr>
            <a:picLocks noChangeAspect="1"/>
          </p:cNvPicPr>
          <p:nvPr/>
        </p:nvPicPr>
        <p:blipFill>
          <a:blip r:embed="rId2"/>
          <a:stretch>
            <a:fillRect/>
          </a:stretch>
        </p:blipFill>
        <p:spPr>
          <a:xfrm>
            <a:off x="0" y="47625"/>
            <a:ext cx="7096286" cy="2494239"/>
          </a:xfrm>
          <a:prstGeom prst="rect">
            <a:avLst/>
          </a:prstGeom>
        </p:spPr>
      </p:pic>
      <p:pic>
        <p:nvPicPr>
          <p:cNvPr id="5" name="Immagine 4">
            <a:extLst>
              <a:ext uri="{FF2B5EF4-FFF2-40B4-BE49-F238E27FC236}">
                <a16:creationId xmlns:a16="http://schemas.microsoft.com/office/drawing/2014/main" id="{60F9037A-1CE8-FA5D-D24C-38D5C730A2BF}"/>
              </a:ext>
            </a:extLst>
          </p:cNvPr>
          <p:cNvPicPr>
            <a:picLocks noChangeAspect="1"/>
          </p:cNvPicPr>
          <p:nvPr/>
        </p:nvPicPr>
        <p:blipFill>
          <a:blip r:embed="rId3"/>
          <a:stretch>
            <a:fillRect/>
          </a:stretch>
        </p:blipFill>
        <p:spPr>
          <a:xfrm>
            <a:off x="7096286" y="721584"/>
            <a:ext cx="4714875" cy="5800725"/>
          </a:xfrm>
          <a:prstGeom prst="rect">
            <a:avLst/>
          </a:prstGeom>
        </p:spPr>
      </p:pic>
      <p:pic>
        <p:nvPicPr>
          <p:cNvPr id="7" name="Immagine 6">
            <a:extLst>
              <a:ext uri="{FF2B5EF4-FFF2-40B4-BE49-F238E27FC236}">
                <a16:creationId xmlns:a16="http://schemas.microsoft.com/office/drawing/2014/main" id="{FFA5BCB3-459C-AFBB-6C29-368ECB179593}"/>
              </a:ext>
            </a:extLst>
          </p:cNvPr>
          <p:cNvPicPr>
            <a:picLocks noChangeAspect="1"/>
          </p:cNvPicPr>
          <p:nvPr/>
        </p:nvPicPr>
        <p:blipFill>
          <a:blip r:embed="rId4"/>
          <a:stretch>
            <a:fillRect/>
          </a:stretch>
        </p:blipFill>
        <p:spPr>
          <a:xfrm>
            <a:off x="3894064" y="2952925"/>
            <a:ext cx="3035500" cy="3006535"/>
          </a:xfrm>
          <a:prstGeom prst="rect">
            <a:avLst/>
          </a:prstGeom>
          <a:effectLst>
            <a:glow rad="101600">
              <a:schemeClr val="accent1">
                <a:satMod val="175000"/>
                <a:alpha val="40000"/>
              </a:schemeClr>
            </a:glow>
          </a:effectLst>
        </p:spPr>
      </p:pic>
      <p:pic>
        <p:nvPicPr>
          <p:cNvPr id="9" name="Immagine 8">
            <a:extLst>
              <a:ext uri="{FF2B5EF4-FFF2-40B4-BE49-F238E27FC236}">
                <a16:creationId xmlns:a16="http://schemas.microsoft.com/office/drawing/2014/main" id="{CB2584CF-9363-A869-C554-A53C17218937}"/>
              </a:ext>
            </a:extLst>
          </p:cNvPr>
          <p:cNvPicPr>
            <a:picLocks noChangeAspect="1"/>
          </p:cNvPicPr>
          <p:nvPr/>
        </p:nvPicPr>
        <p:blipFill>
          <a:blip r:embed="rId5"/>
          <a:stretch>
            <a:fillRect/>
          </a:stretch>
        </p:blipFill>
        <p:spPr>
          <a:xfrm>
            <a:off x="171073" y="2952925"/>
            <a:ext cx="3411763" cy="3006535"/>
          </a:xfrm>
          <a:prstGeom prst="rect">
            <a:avLst/>
          </a:prstGeom>
          <a:effectLst>
            <a:glow rad="101600">
              <a:schemeClr val="accent1">
                <a:satMod val="175000"/>
                <a:alpha val="40000"/>
              </a:schemeClr>
            </a:glow>
          </a:effectLst>
        </p:spPr>
      </p:pic>
    </p:spTree>
    <p:extLst>
      <p:ext uri="{BB962C8B-B14F-4D97-AF65-F5344CB8AC3E}">
        <p14:creationId xmlns:p14="http://schemas.microsoft.com/office/powerpoint/2010/main" val="420150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Carattere, numero&#10;&#10;Descrizione generata automaticamente">
            <a:extLst>
              <a:ext uri="{FF2B5EF4-FFF2-40B4-BE49-F238E27FC236}">
                <a16:creationId xmlns:a16="http://schemas.microsoft.com/office/drawing/2014/main" id="{241C035F-8CAF-BF1B-16C8-8891C998F5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4581292" cy="6477000"/>
          </a:xfrm>
          <a:prstGeom prst="rect">
            <a:avLst/>
          </a:prstGeom>
        </p:spPr>
      </p:pic>
      <p:pic>
        <p:nvPicPr>
          <p:cNvPr id="5" name="Immagine 4">
            <a:extLst>
              <a:ext uri="{FF2B5EF4-FFF2-40B4-BE49-F238E27FC236}">
                <a16:creationId xmlns:a16="http://schemas.microsoft.com/office/drawing/2014/main" id="{9439634A-0DAA-232D-11F4-C64CFC46A891}"/>
              </a:ext>
            </a:extLst>
          </p:cNvPr>
          <p:cNvPicPr>
            <a:picLocks noChangeAspect="1"/>
          </p:cNvPicPr>
          <p:nvPr/>
        </p:nvPicPr>
        <p:blipFill>
          <a:blip r:embed="rId3"/>
          <a:stretch>
            <a:fillRect/>
          </a:stretch>
        </p:blipFill>
        <p:spPr>
          <a:xfrm>
            <a:off x="4812034" y="1180853"/>
            <a:ext cx="6324600" cy="1355271"/>
          </a:xfrm>
          <a:prstGeom prst="rect">
            <a:avLst/>
          </a:prstGeom>
        </p:spPr>
      </p:pic>
      <p:grpSp>
        <p:nvGrpSpPr>
          <p:cNvPr id="14" name="Gruppo 13">
            <a:extLst>
              <a:ext uri="{FF2B5EF4-FFF2-40B4-BE49-F238E27FC236}">
                <a16:creationId xmlns:a16="http://schemas.microsoft.com/office/drawing/2014/main" id="{DC3F7540-A63E-8531-041D-BE7B0D64A5E5}"/>
              </a:ext>
            </a:extLst>
          </p:cNvPr>
          <p:cNvGrpSpPr/>
          <p:nvPr/>
        </p:nvGrpSpPr>
        <p:grpSpPr>
          <a:xfrm>
            <a:off x="4954986" y="2714626"/>
            <a:ext cx="2988864" cy="4120660"/>
            <a:chOff x="4954986" y="3429000"/>
            <a:chExt cx="2379264" cy="3406285"/>
          </a:xfrm>
        </p:grpSpPr>
        <p:grpSp>
          <p:nvGrpSpPr>
            <p:cNvPr id="12" name="Gruppo 11">
              <a:extLst>
                <a:ext uri="{FF2B5EF4-FFF2-40B4-BE49-F238E27FC236}">
                  <a16:creationId xmlns:a16="http://schemas.microsoft.com/office/drawing/2014/main" id="{D57A17F7-EC89-0C77-20AF-7474C38030EA}"/>
                </a:ext>
              </a:extLst>
            </p:cNvPr>
            <p:cNvGrpSpPr/>
            <p:nvPr/>
          </p:nvGrpSpPr>
          <p:grpSpPr>
            <a:xfrm>
              <a:off x="4954986" y="3429000"/>
              <a:ext cx="2379264" cy="3406285"/>
              <a:chOff x="4954986" y="3429000"/>
              <a:chExt cx="2379264" cy="3406285"/>
            </a:xfrm>
          </p:grpSpPr>
          <p:pic>
            <p:nvPicPr>
              <p:cNvPr id="8" name="Immagine 7" descr="Immagine che contiene testo, elettronica, schermata, software&#10;&#10;Descrizione generata automaticamente">
                <a:extLst>
                  <a:ext uri="{FF2B5EF4-FFF2-40B4-BE49-F238E27FC236}">
                    <a16:creationId xmlns:a16="http://schemas.microsoft.com/office/drawing/2014/main" id="{088CFAB1-2860-6A31-71CF-96214094CA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4986" y="3429000"/>
                <a:ext cx="2379264" cy="3406285"/>
              </a:xfrm>
              <a:prstGeom prst="rect">
                <a:avLst/>
              </a:prstGeom>
            </p:spPr>
          </p:pic>
          <p:sp>
            <p:nvSpPr>
              <p:cNvPr id="9" name="Rettangolo 8">
                <a:extLst>
                  <a:ext uri="{FF2B5EF4-FFF2-40B4-BE49-F238E27FC236}">
                    <a16:creationId xmlns:a16="http://schemas.microsoft.com/office/drawing/2014/main" id="{0A811DC4-1610-F85B-9546-95DF36CD057F}"/>
                  </a:ext>
                </a:extLst>
              </p:cNvPr>
              <p:cNvSpPr/>
              <p:nvPr/>
            </p:nvSpPr>
            <p:spPr bwMode="auto">
              <a:xfrm>
                <a:off x="5562402" y="4866508"/>
                <a:ext cx="332509" cy="99753"/>
              </a:xfrm>
              <a:prstGeom prst="rect">
                <a:avLst/>
              </a:prstGeom>
              <a:solidFill>
                <a:schemeClr val="bg1"/>
              </a:solidFill>
              <a:ln w="6350" cap="flat" cmpd="sng" algn="ctr">
                <a:solidFill>
                  <a:schemeClr val="accent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30000"/>
                  </a:spcAft>
                  <a:buClr>
                    <a:schemeClr val="accent1"/>
                  </a:buClr>
                  <a:buSzTx/>
                  <a:buFont typeface="Wingdings" pitchFamily="2" charset="2"/>
                  <a:buNone/>
                  <a:tabLst/>
                </a:pPr>
                <a:endParaRPr kumimoji="0" lang="it-IT" sz="1800" b="0" i="0" u="none" strike="noStrike" cap="none" normalizeH="0" baseline="0">
                  <a:ln>
                    <a:noFill/>
                  </a:ln>
                  <a:solidFill>
                    <a:schemeClr val="tx1"/>
                  </a:solidFill>
                  <a:effectLst/>
                  <a:latin typeface="Arial" charset="0"/>
                </a:endParaRPr>
              </a:p>
            </p:txBody>
          </p:sp>
          <p:sp>
            <p:nvSpPr>
              <p:cNvPr id="10" name="Rettangolo 9">
                <a:extLst>
                  <a:ext uri="{FF2B5EF4-FFF2-40B4-BE49-F238E27FC236}">
                    <a16:creationId xmlns:a16="http://schemas.microsoft.com/office/drawing/2014/main" id="{9A3E7F62-4BC7-76A7-CC55-2A8C99706EAE}"/>
                  </a:ext>
                </a:extLst>
              </p:cNvPr>
              <p:cNvSpPr/>
              <p:nvPr/>
            </p:nvSpPr>
            <p:spPr bwMode="auto">
              <a:xfrm>
                <a:off x="6286797" y="5277394"/>
                <a:ext cx="163879" cy="47502"/>
              </a:xfrm>
              <a:prstGeom prst="rect">
                <a:avLst/>
              </a:prstGeom>
              <a:solidFill>
                <a:schemeClr val="bg1"/>
              </a:solidFill>
              <a:ln w="6350" cap="flat" cmpd="sng" algn="ctr">
                <a:solidFill>
                  <a:schemeClr val="accent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30000"/>
                  </a:spcAft>
                  <a:buClr>
                    <a:schemeClr val="accent1"/>
                  </a:buClr>
                  <a:buSzTx/>
                  <a:buFont typeface="Wingdings" pitchFamily="2" charset="2"/>
                  <a:buNone/>
                  <a:tabLst/>
                </a:pPr>
                <a:endParaRPr kumimoji="0" lang="it-IT" sz="1800" b="0" i="0" u="none" strike="noStrike" cap="none" normalizeH="0" baseline="0">
                  <a:ln>
                    <a:noFill/>
                  </a:ln>
                  <a:solidFill>
                    <a:schemeClr val="tx1"/>
                  </a:solidFill>
                  <a:effectLst/>
                  <a:latin typeface="Arial" charset="0"/>
                </a:endParaRPr>
              </a:p>
            </p:txBody>
          </p:sp>
          <p:sp>
            <p:nvSpPr>
              <p:cNvPr id="11" name="Rettangolo 10">
                <a:extLst>
                  <a:ext uri="{FF2B5EF4-FFF2-40B4-BE49-F238E27FC236}">
                    <a16:creationId xmlns:a16="http://schemas.microsoft.com/office/drawing/2014/main" id="{FA4257FE-1E33-5028-9BD8-E7A89A222DB7}"/>
                  </a:ext>
                </a:extLst>
              </p:cNvPr>
              <p:cNvSpPr/>
              <p:nvPr/>
            </p:nvSpPr>
            <p:spPr bwMode="auto">
              <a:xfrm>
                <a:off x="5562402" y="5277394"/>
                <a:ext cx="121128" cy="99753"/>
              </a:xfrm>
              <a:prstGeom prst="rect">
                <a:avLst/>
              </a:prstGeom>
              <a:solidFill>
                <a:schemeClr val="bg1"/>
              </a:solidFill>
              <a:ln w="6350" cap="flat" cmpd="sng" algn="ctr">
                <a:solidFill>
                  <a:schemeClr val="accent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30000"/>
                  </a:spcAft>
                  <a:buClr>
                    <a:schemeClr val="accent1"/>
                  </a:buClr>
                  <a:buSzTx/>
                  <a:buFont typeface="Wingdings" pitchFamily="2" charset="2"/>
                  <a:buNone/>
                  <a:tabLst/>
                </a:pPr>
                <a:endParaRPr kumimoji="0" lang="it-IT" sz="1800" b="0" i="0" u="none" strike="noStrike" cap="none" normalizeH="0" baseline="0">
                  <a:ln>
                    <a:noFill/>
                  </a:ln>
                  <a:solidFill>
                    <a:schemeClr val="tx1"/>
                  </a:solidFill>
                  <a:effectLst/>
                  <a:latin typeface="Arial" charset="0"/>
                </a:endParaRPr>
              </a:p>
            </p:txBody>
          </p:sp>
        </p:grpSp>
        <p:sp>
          <p:nvSpPr>
            <p:cNvPr id="13" name="Rettangolo 12">
              <a:extLst>
                <a:ext uri="{FF2B5EF4-FFF2-40B4-BE49-F238E27FC236}">
                  <a16:creationId xmlns:a16="http://schemas.microsoft.com/office/drawing/2014/main" id="{682237EE-42D5-2EC5-2167-C3BA50CCA754}"/>
                </a:ext>
              </a:extLst>
            </p:cNvPr>
            <p:cNvSpPr/>
            <p:nvPr/>
          </p:nvSpPr>
          <p:spPr bwMode="auto">
            <a:xfrm>
              <a:off x="5460274" y="3859481"/>
              <a:ext cx="223256" cy="66501"/>
            </a:xfrm>
            <a:prstGeom prst="rect">
              <a:avLst/>
            </a:prstGeom>
            <a:solidFill>
              <a:schemeClr val="bg1"/>
            </a:solidFill>
            <a:ln w="6350" cap="flat" cmpd="sng" algn="ctr">
              <a:solidFill>
                <a:schemeClr val="accent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30000"/>
                </a:spcAft>
                <a:buClr>
                  <a:schemeClr val="accent1"/>
                </a:buClr>
                <a:buSzTx/>
                <a:buFont typeface="Wingdings" pitchFamily="2" charset="2"/>
                <a:buNone/>
                <a:tabLst/>
              </a:pPr>
              <a:endParaRPr kumimoji="0" lang="it-IT" sz="1800" b="0" i="0" u="none" strike="noStrike" cap="none" normalizeH="0" baseline="0">
                <a:ln>
                  <a:noFill/>
                </a:ln>
                <a:solidFill>
                  <a:schemeClr val="tx1"/>
                </a:solidFill>
                <a:effectLst/>
                <a:latin typeface="Arial" charset="0"/>
              </a:endParaRPr>
            </a:p>
          </p:txBody>
        </p:sp>
      </p:grpSp>
      <p:pic>
        <p:nvPicPr>
          <p:cNvPr id="6" name="Immagine 5" descr="Immagine che contiene frutto, bibita analcolica, interno&#10;&#10;Descrizione generata automaticamente">
            <a:extLst>
              <a:ext uri="{FF2B5EF4-FFF2-40B4-BE49-F238E27FC236}">
                <a16:creationId xmlns:a16="http://schemas.microsoft.com/office/drawing/2014/main" id="{EFEA979B-0801-2F78-D804-0102A4BA52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9418" y="2446696"/>
            <a:ext cx="5298436" cy="4255178"/>
          </a:xfrm>
          <a:prstGeom prst="rect">
            <a:avLst/>
          </a:prstGeom>
        </p:spPr>
      </p:pic>
    </p:spTree>
    <p:extLst>
      <p:ext uri="{BB962C8B-B14F-4D97-AF65-F5344CB8AC3E}">
        <p14:creationId xmlns:p14="http://schemas.microsoft.com/office/powerpoint/2010/main" val="394604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578FD67-3456-D691-2215-0CFE894A0E03}"/>
              </a:ext>
            </a:extLst>
          </p:cNvPr>
          <p:cNvPicPr>
            <a:picLocks noChangeAspect="1"/>
          </p:cNvPicPr>
          <p:nvPr/>
        </p:nvPicPr>
        <p:blipFill>
          <a:blip r:embed="rId2"/>
          <a:stretch>
            <a:fillRect/>
          </a:stretch>
        </p:blipFill>
        <p:spPr>
          <a:xfrm>
            <a:off x="0" y="0"/>
            <a:ext cx="12192000" cy="6858000"/>
          </a:xfrm>
          <a:prstGeom prst="rect">
            <a:avLst/>
          </a:prstGeom>
        </p:spPr>
      </p:pic>
      <p:pic>
        <p:nvPicPr>
          <p:cNvPr id="1026" name="Picture 2" descr="Sollevamento, Fitness, Esercizio">
            <a:extLst>
              <a:ext uri="{FF2B5EF4-FFF2-40B4-BE49-F238E27FC236}">
                <a16:creationId xmlns:a16="http://schemas.microsoft.com/office/drawing/2014/main" id="{5C931038-7588-F8A6-3049-0F008C666C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9929" y="4416391"/>
            <a:ext cx="2957596" cy="1779178"/>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6961007F-22D8-B9C0-CBF1-10B4689BDB87}"/>
              </a:ext>
            </a:extLst>
          </p:cNvPr>
          <p:cNvPicPr>
            <a:picLocks noChangeAspect="1"/>
          </p:cNvPicPr>
          <p:nvPr/>
        </p:nvPicPr>
        <p:blipFill>
          <a:blip r:embed="rId4"/>
          <a:stretch>
            <a:fillRect/>
          </a:stretch>
        </p:blipFill>
        <p:spPr>
          <a:xfrm>
            <a:off x="0" y="430952"/>
            <a:ext cx="6238112" cy="4008474"/>
          </a:xfrm>
          <a:prstGeom prst="rect">
            <a:avLst/>
          </a:prstGeom>
        </p:spPr>
      </p:pic>
      <p:pic>
        <p:nvPicPr>
          <p:cNvPr id="3" name="Immagine 2" descr="Immagine che contiene frutto, bibita analcolica, interno&#10;&#10;Descrizione generata automaticamente">
            <a:extLst>
              <a:ext uri="{FF2B5EF4-FFF2-40B4-BE49-F238E27FC236}">
                <a16:creationId xmlns:a16="http://schemas.microsoft.com/office/drawing/2014/main" id="{6447766F-FA21-0B31-151A-750879F43D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3642" y="662430"/>
            <a:ext cx="7177949" cy="5764617"/>
          </a:xfrm>
          <a:prstGeom prst="rect">
            <a:avLst/>
          </a:prstGeom>
        </p:spPr>
      </p:pic>
      <p:pic>
        <p:nvPicPr>
          <p:cNvPr id="10" name="Immagine 9" descr="Immagine che contiene testo, schermata, design&#10;&#10;Descrizione generata automaticamente">
            <a:extLst>
              <a:ext uri="{FF2B5EF4-FFF2-40B4-BE49-F238E27FC236}">
                <a16:creationId xmlns:a16="http://schemas.microsoft.com/office/drawing/2014/main" id="{2FFFF587-14D6-24B2-BB7C-969E6C73EC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480" y="0"/>
            <a:ext cx="4763113" cy="6858000"/>
          </a:xfrm>
          <a:prstGeom prst="rect">
            <a:avLst/>
          </a:prstGeom>
        </p:spPr>
      </p:pic>
    </p:spTree>
    <p:extLst>
      <p:ext uri="{BB962C8B-B14F-4D97-AF65-F5344CB8AC3E}">
        <p14:creationId xmlns:p14="http://schemas.microsoft.com/office/powerpoint/2010/main" val="359086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26"/>
                                        </p:tgtEl>
                                      </p:cBhvr>
                                      <p:by x="50000" y="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12A095A-41E3-E0C1-BD78-5DB4837705D4}"/>
              </a:ext>
            </a:extLst>
          </p:cNvPr>
          <p:cNvPicPr>
            <a:picLocks noChangeAspect="1"/>
          </p:cNvPicPr>
          <p:nvPr/>
        </p:nvPicPr>
        <p:blipFill>
          <a:blip r:embed="rId2"/>
          <a:stretch>
            <a:fillRect/>
          </a:stretch>
        </p:blipFill>
        <p:spPr>
          <a:xfrm>
            <a:off x="932272" y="169470"/>
            <a:ext cx="10476462" cy="6582208"/>
          </a:xfrm>
          <a:prstGeom prst="rect">
            <a:avLst/>
          </a:prstGeom>
        </p:spPr>
      </p:pic>
      <p:sp>
        <p:nvSpPr>
          <p:cNvPr id="4" name="CasellaDiTesto 3">
            <a:extLst>
              <a:ext uri="{FF2B5EF4-FFF2-40B4-BE49-F238E27FC236}">
                <a16:creationId xmlns:a16="http://schemas.microsoft.com/office/drawing/2014/main" id="{3D014859-5BF2-F24D-A74F-EA41DE0D7C39}"/>
              </a:ext>
            </a:extLst>
          </p:cNvPr>
          <p:cNvSpPr txBox="1"/>
          <p:nvPr/>
        </p:nvSpPr>
        <p:spPr>
          <a:xfrm>
            <a:off x="2466754" y="2105249"/>
            <a:ext cx="1170385" cy="646331"/>
          </a:xfrm>
          <a:prstGeom prst="rect">
            <a:avLst/>
          </a:prstGeom>
          <a:noFill/>
        </p:spPr>
        <p:txBody>
          <a:bodyPr wrap="none" rtlCol="0">
            <a:spAutoFit/>
          </a:bodyPr>
          <a:lstStyle/>
          <a:p>
            <a:r>
              <a:rPr lang="it-IT" sz="3600" dirty="0">
                <a:ln w="0"/>
                <a:solidFill>
                  <a:srgbClr val="FF0000"/>
                </a:solidFill>
                <a:effectLst>
                  <a:reflection blurRad="6350" stA="53000" endA="300" endPos="35500" dir="5400000" sy="-90000" algn="bl" rotWithShape="0"/>
                </a:effectLst>
              </a:rPr>
              <a:t>Dieta</a:t>
            </a:r>
          </a:p>
        </p:txBody>
      </p:sp>
      <p:sp>
        <p:nvSpPr>
          <p:cNvPr id="5" name="CasellaDiTesto 4">
            <a:extLst>
              <a:ext uri="{FF2B5EF4-FFF2-40B4-BE49-F238E27FC236}">
                <a16:creationId xmlns:a16="http://schemas.microsoft.com/office/drawing/2014/main" id="{1186223B-FC4E-BEDE-8C5D-D22B961044BB}"/>
              </a:ext>
            </a:extLst>
          </p:cNvPr>
          <p:cNvSpPr txBox="1"/>
          <p:nvPr/>
        </p:nvSpPr>
        <p:spPr>
          <a:xfrm>
            <a:off x="8892364" y="2105249"/>
            <a:ext cx="2230867" cy="646331"/>
          </a:xfrm>
          <a:prstGeom prst="rect">
            <a:avLst/>
          </a:prstGeom>
          <a:noFill/>
        </p:spPr>
        <p:txBody>
          <a:bodyPr wrap="none" rtlCol="0">
            <a:spAutoFit/>
          </a:bodyPr>
          <a:lstStyle/>
          <a:p>
            <a:r>
              <a:rPr lang="it-IT" sz="3600" dirty="0">
                <a:ln w="0"/>
                <a:solidFill>
                  <a:srgbClr val="FF0000"/>
                </a:solidFill>
                <a:effectLst>
                  <a:reflection blurRad="6350" stA="53000" endA="300" endPos="35500" dir="5400000" sy="-90000" algn="bl" rotWithShape="0"/>
                </a:effectLst>
              </a:rPr>
              <a:t>Stile di vita</a:t>
            </a:r>
          </a:p>
        </p:txBody>
      </p:sp>
      <p:sp>
        <p:nvSpPr>
          <p:cNvPr id="6" name="CasellaDiTesto 5">
            <a:extLst>
              <a:ext uri="{FF2B5EF4-FFF2-40B4-BE49-F238E27FC236}">
                <a16:creationId xmlns:a16="http://schemas.microsoft.com/office/drawing/2014/main" id="{A908A855-77EB-B770-A53F-14E4E40750CF}"/>
              </a:ext>
            </a:extLst>
          </p:cNvPr>
          <p:cNvSpPr txBox="1"/>
          <p:nvPr/>
        </p:nvSpPr>
        <p:spPr>
          <a:xfrm>
            <a:off x="2023730" y="5224133"/>
            <a:ext cx="1802096" cy="646331"/>
          </a:xfrm>
          <a:prstGeom prst="rect">
            <a:avLst/>
          </a:prstGeom>
          <a:noFill/>
        </p:spPr>
        <p:txBody>
          <a:bodyPr wrap="none" rtlCol="0">
            <a:spAutoFit/>
          </a:bodyPr>
          <a:lstStyle/>
          <a:p>
            <a:r>
              <a:rPr lang="it-IT" sz="3600" dirty="0">
                <a:ln w="0"/>
                <a:solidFill>
                  <a:srgbClr val="FF0000"/>
                </a:solidFill>
                <a:effectLst>
                  <a:reflection blurRad="6350" stA="53000" endA="300" endPos="35500" dir="5400000" sy="-90000" algn="bl" rotWithShape="0"/>
                </a:effectLst>
              </a:rPr>
              <a:t>GLP1-RA</a:t>
            </a:r>
          </a:p>
        </p:txBody>
      </p:sp>
    </p:spTree>
    <p:extLst>
      <p:ext uri="{BB962C8B-B14F-4D97-AF65-F5344CB8AC3E}">
        <p14:creationId xmlns:p14="http://schemas.microsoft.com/office/powerpoint/2010/main" val="986744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D7A5ABA-F06F-8453-4AAB-DF7E4940D39A}"/>
              </a:ext>
            </a:extLst>
          </p:cNvPr>
          <p:cNvSpPr txBox="1"/>
          <p:nvPr/>
        </p:nvSpPr>
        <p:spPr>
          <a:xfrm>
            <a:off x="285750" y="523488"/>
            <a:ext cx="11610975" cy="5632311"/>
          </a:xfrm>
          <a:prstGeom prst="rect">
            <a:avLst/>
          </a:prstGeom>
          <a:noFill/>
        </p:spPr>
        <p:txBody>
          <a:bodyPr wrap="square">
            <a:spAutoFit/>
          </a:bodyPr>
          <a:lstStyle/>
          <a:p>
            <a:r>
              <a:rPr lang="it-IT" sz="400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Sicuramente la </a:t>
            </a:r>
            <a:r>
              <a:rPr lang="it-IT" sz="400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terapia farmacologica </a:t>
            </a:r>
            <a:r>
              <a:rPr lang="it-IT" sz="400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dell’obesità nei prossimi anni </a:t>
            </a:r>
            <a:r>
              <a:rPr lang="it-IT" sz="400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sarà uno strumento indispensabile </a:t>
            </a:r>
            <a:r>
              <a:rPr lang="it-IT" sz="400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per la cura di questa patologia, </a:t>
            </a:r>
            <a:r>
              <a:rPr lang="it-IT" sz="4000" dirty="0">
                <a:ln w="0"/>
                <a:solidFill>
                  <a:srgbClr val="7030A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anche in aggiunta alla chirurgia </a:t>
            </a:r>
            <a:r>
              <a:rPr lang="it-IT" sz="4000" dirty="0" err="1">
                <a:ln w="0"/>
                <a:solidFill>
                  <a:srgbClr val="7030A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bariatrica</a:t>
            </a:r>
            <a:r>
              <a:rPr lang="it-IT" sz="4000" dirty="0">
                <a:ln w="0"/>
                <a:solidFill>
                  <a:srgbClr val="7030A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a:t>
            </a:r>
            <a:r>
              <a:rPr lang="it-IT" sz="400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it-IT" sz="400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ma dovrà sempre essere integrata all’educazione su un corretto stile di vita</a:t>
            </a:r>
            <a:r>
              <a:rPr lang="it-IT" sz="400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altrimenti la sua efficacia sarà ridotta nel tempo.</a:t>
            </a:r>
          </a:p>
          <a:p>
            <a:r>
              <a:rPr lang="it-IT" sz="400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Se associata alla educazione alimentare e all’educazione all’attività fisica </a:t>
            </a:r>
            <a:r>
              <a:rPr lang="it-IT" sz="400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rafforzerà enormemente la volontà del paziente a seguire </a:t>
            </a:r>
            <a:r>
              <a:rPr lang="it-IT" sz="400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un corretto stile di vita</a:t>
            </a:r>
            <a:r>
              <a:rPr lang="it-IT" sz="400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88469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oggetto da esterni, vicino&#10;&#10;Descrizione generata automaticamente">
            <a:extLst>
              <a:ext uri="{FF2B5EF4-FFF2-40B4-BE49-F238E27FC236}">
                <a16:creationId xmlns:a16="http://schemas.microsoft.com/office/drawing/2014/main" id="{E5082E8B-8FDA-CD9F-1953-72B599FD50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7192" y="0"/>
            <a:ext cx="7134808" cy="6886749"/>
          </a:xfrm>
          <a:prstGeom prst="rect">
            <a:avLst/>
          </a:prstGeom>
        </p:spPr>
      </p:pic>
      <p:sp>
        <p:nvSpPr>
          <p:cNvPr id="3" name="Freccia a destra 2">
            <a:extLst>
              <a:ext uri="{FF2B5EF4-FFF2-40B4-BE49-F238E27FC236}">
                <a16:creationId xmlns:a16="http://schemas.microsoft.com/office/drawing/2014/main" id="{959D9A0C-9E80-4D18-B868-D18E7DEBAB92}"/>
              </a:ext>
            </a:extLst>
          </p:cNvPr>
          <p:cNvSpPr/>
          <p:nvPr/>
        </p:nvSpPr>
        <p:spPr>
          <a:xfrm>
            <a:off x="5057192" y="3200400"/>
            <a:ext cx="1372183" cy="1038225"/>
          </a:xfrm>
          <a:prstGeom prst="rightArrow">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5400000" scaled="1"/>
            <a:tileRect/>
          </a:gradFill>
          <a:effectLst>
            <a:glow rad="1016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FF00"/>
              </a:solidFill>
            </a:endParaRPr>
          </a:p>
        </p:txBody>
      </p:sp>
      <p:pic>
        <p:nvPicPr>
          <p:cNvPr id="4" name="Immagine 3">
            <a:extLst>
              <a:ext uri="{FF2B5EF4-FFF2-40B4-BE49-F238E27FC236}">
                <a16:creationId xmlns:a16="http://schemas.microsoft.com/office/drawing/2014/main" id="{A7650277-A8EF-4D97-BDF5-D2E808F5699D}"/>
              </a:ext>
            </a:extLst>
          </p:cNvPr>
          <p:cNvPicPr>
            <a:picLocks noChangeAspect="1"/>
          </p:cNvPicPr>
          <p:nvPr/>
        </p:nvPicPr>
        <p:blipFill>
          <a:blip r:embed="rId3"/>
          <a:stretch>
            <a:fillRect/>
          </a:stretch>
        </p:blipFill>
        <p:spPr>
          <a:xfrm>
            <a:off x="6429375" y="2096958"/>
            <a:ext cx="5720874" cy="3217991"/>
          </a:xfrm>
          <a:prstGeom prst="rect">
            <a:avLst/>
          </a:prstGeom>
        </p:spPr>
      </p:pic>
    </p:spTree>
    <p:extLst>
      <p:ext uri="{BB962C8B-B14F-4D97-AF65-F5344CB8AC3E}">
        <p14:creationId xmlns:p14="http://schemas.microsoft.com/office/powerpoint/2010/main" val="174554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oggetto da esterni, vicino&#10;&#10;Descrizione generata automaticamente">
            <a:extLst>
              <a:ext uri="{FF2B5EF4-FFF2-40B4-BE49-F238E27FC236}">
                <a16:creationId xmlns:a16="http://schemas.microsoft.com/office/drawing/2014/main" id="{E5082E8B-8FDA-CD9F-1953-72B599FD50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7192" y="0"/>
            <a:ext cx="7134808" cy="6886749"/>
          </a:xfrm>
          <a:prstGeom prst="rect">
            <a:avLst/>
          </a:prstGeom>
        </p:spPr>
      </p:pic>
      <p:pic>
        <p:nvPicPr>
          <p:cNvPr id="6" name="Picture 2" descr="C:\Documents and Settings\Massimiliano Petrell\Documenti\Immagini\gif animate\concierge_podium_writing_reservation.gif">
            <a:extLst>
              <a:ext uri="{FF2B5EF4-FFF2-40B4-BE49-F238E27FC236}">
                <a16:creationId xmlns:a16="http://schemas.microsoft.com/office/drawing/2014/main" id="{FC6981F7-39E7-7205-8D87-D489950F602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444164" y="4243963"/>
            <a:ext cx="1616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WordArt 3">
            <a:extLst>
              <a:ext uri="{FF2B5EF4-FFF2-40B4-BE49-F238E27FC236}">
                <a16:creationId xmlns:a16="http://schemas.microsoft.com/office/drawing/2014/main" id="{3F47B89A-3433-BC6A-8FC5-389D49BBA89A}"/>
              </a:ext>
            </a:extLst>
          </p:cNvPr>
          <p:cNvSpPr>
            <a:spLocks noChangeArrowheads="1" noChangeShapeType="1" noTextEdit="1"/>
          </p:cNvSpPr>
          <p:nvPr/>
        </p:nvSpPr>
        <p:spPr bwMode="auto">
          <a:xfrm>
            <a:off x="5847440" y="821094"/>
            <a:ext cx="5191125" cy="92831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fontAlgn="auto">
              <a:spcBef>
                <a:spcPts val="0"/>
              </a:spcBef>
              <a:spcAft>
                <a:spcPts val="0"/>
              </a:spcAft>
              <a:buClrTx/>
              <a:buFontTx/>
              <a:buNone/>
              <a:defRPr/>
            </a:pPr>
            <a:r>
              <a:rPr lang="it-IT"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n-ea"/>
              </a:rPr>
              <a:t>Grazie!</a:t>
            </a:r>
          </a:p>
        </p:txBody>
      </p:sp>
      <p:grpSp>
        <p:nvGrpSpPr>
          <p:cNvPr id="8" name="Group 4">
            <a:extLst>
              <a:ext uri="{FF2B5EF4-FFF2-40B4-BE49-F238E27FC236}">
                <a16:creationId xmlns:a16="http://schemas.microsoft.com/office/drawing/2014/main" id="{23FAFAD7-05CF-DE38-679A-463E24F0C563}"/>
              </a:ext>
            </a:extLst>
          </p:cNvPr>
          <p:cNvGrpSpPr>
            <a:grpSpLocks/>
          </p:cNvGrpSpPr>
          <p:nvPr/>
        </p:nvGrpSpPr>
        <p:grpSpPr bwMode="auto">
          <a:xfrm>
            <a:off x="5187819" y="1881764"/>
            <a:ext cx="4991879" cy="4933960"/>
            <a:chOff x="192" y="240"/>
            <a:chExt cx="2640" cy="3504"/>
          </a:xfrm>
        </p:grpSpPr>
        <p:sp>
          <p:nvSpPr>
            <p:cNvPr id="9" name="AutoShape 5">
              <a:extLst>
                <a:ext uri="{FF2B5EF4-FFF2-40B4-BE49-F238E27FC236}">
                  <a16:creationId xmlns:a16="http://schemas.microsoft.com/office/drawing/2014/main" id="{7F5E1766-4258-5A60-1C6A-5C5AED02FD6A}"/>
                </a:ext>
              </a:extLst>
            </p:cNvPr>
            <p:cNvSpPr>
              <a:spLocks noChangeArrowheads="1"/>
            </p:cNvSpPr>
            <p:nvPr/>
          </p:nvSpPr>
          <p:spPr bwMode="auto">
            <a:xfrm>
              <a:off x="192" y="240"/>
              <a:ext cx="2016" cy="1392"/>
            </a:xfrm>
            <a:prstGeom prst="cloudCallout">
              <a:avLst>
                <a:gd name="adj1" fmla="val -10319"/>
                <a:gd name="adj2" fmla="val 86208"/>
              </a:avLst>
            </a:prstGeom>
            <a:solidFill>
              <a:srgbClr val="FFFFFF"/>
            </a:solidFill>
            <a:ln w="12700">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it-IT" altLang="it-IT" sz="2800" b="0" i="0" u="none" strike="noStrike" kern="0" cap="none" spc="0" normalizeH="0" baseline="0" noProof="0">
                <a:ln>
                  <a:noFill/>
                </a:ln>
                <a:solidFill>
                  <a:srgbClr val="000000"/>
                </a:solidFill>
                <a:effectLst/>
                <a:uLnTx/>
                <a:uFillTx/>
                <a:latin typeface="Times New Roman" panose="02020603050405020304" pitchFamily="18" charset="0"/>
                <a:ea typeface="+mn-ea"/>
              </a:endParaRPr>
            </a:p>
          </p:txBody>
        </p:sp>
        <p:grpSp>
          <p:nvGrpSpPr>
            <p:cNvPr id="10" name="Group 6">
              <a:extLst>
                <a:ext uri="{FF2B5EF4-FFF2-40B4-BE49-F238E27FC236}">
                  <a16:creationId xmlns:a16="http://schemas.microsoft.com/office/drawing/2014/main" id="{D26A6F71-25CC-8398-2112-513F72C04145}"/>
                </a:ext>
              </a:extLst>
            </p:cNvPr>
            <p:cNvGrpSpPr>
              <a:grpSpLocks/>
            </p:cNvGrpSpPr>
            <p:nvPr/>
          </p:nvGrpSpPr>
          <p:grpSpPr bwMode="auto">
            <a:xfrm>
              <a:off x="384" y="2160"/>
              <a:ext cx="2448" cy="1584"/>
              <a:chOff x="384" y="2160"/>
              <a:chExt cx="2448" cy="1584"/>
            </a:xfrm>
          </p:grpSpPr>
          <p:grpSp>
            <p:nvGrpSpPr>
              <p:cNvPr id="13" name="Group 7">
                <a:extLst>
                  <a:ext uri="{FF2B5EF4-FFF2-40B4-BE49-F238E27FC236}">
                    <a16:creationId xmlns:a16="http://schemas.microsoft.com/office/drawing/2014/main" id="{E1BCED62-9F00-F9C9-7660-8384B8D2A62E}"/>
                  </a:ext>
                </a:extLst>
              </p:cNvPr>
              <p:cNvGrpSpPr>
                <a:grpSpLocks/>
              </p:cNvGrpSpPr>
              <p:nvPr/>
            </p:nvGrpSpPr>
            <p:grpSpPr bwMode="auto">
              <a:xfrm>
                <a:off x="432" y="2160"/>
                <a:ext cx="2160" cy="554"/>
                <a:chOff x="432" y="2160"/>
                <a:chExt cx="2160" cy="554"/>
              </a:xfrm>
            </p:grpSpPr>
            <p:pic>
              <p:nvPicPr>
                <p:cNvPr id="24" name="Picture 8" descr="C:\Documents and Settings\Massimiliano Petrell\Documenti\Immagini\gif animate\donna10.gif">
                  <a:extLst>
                    <a:ext uri="{FF2B5EF4-FFF2-40B4-BE49-F238E27FC236}">
                      <a16:creationId xmlns:a16="http://schemas.microsoft.com/office/drawing/2014/main" id="{FF29A2BE-62CF-9F0B-7728-B127960EF21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2" y="2160"/>
                  <a:ext cx="576"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C:\Documents and Settings\Massimiliano Petrell\Documenti\Immagini\gif animate\donna10.gif">
                  <a:extLst>
                    <a:ext uri="{FF2B5EF4-FFF2-40B4-BE49-F238E27FC236}">
                      <a16:creationId xmlns:a16="http://schemas.microsoft.com/office/drawing/2014/main" id="{ED1DF49F-81A8-B619-7D20-E1F30E3FA79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0" y="2160"/>
                  <a:ext cx="576"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0" descr="C:\Documents and Settings\Massimiliano Petrell\Documenti\Immagini\gif animate\donna10.gif">
                  <a:extLst>
                    <a:ext uri="{FF2B5EF4-FFF2-40B4-BE49-F238E27FC236}">
                      <a16:creationId xmlns:a16="http://schemas.microsoft.com/office/drawing/2014/main" id="{A0D51FE5-5288-87C0-3EA5-7E0651360A7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88" y="2160"/>
                  <a:ext cx="576"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1" descr="C:\Documents and Settings\Massimiliano Petrell\Documenti\Immagini\gif animate\donna10.gif">
                  <a:extLst>
                    <a:ext uri="{FF2B5EF4-FFF2-40B4-BE49-F238E27FC236}">
                      <a16:creationId xmlns:a16="http://schemas.microsoft.com/office/drawing/2014/main" id="{1A8384B0-E30E-6C38-9476-308948E3804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16" y="2160"/>
                  <a:ext cx="576"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2">
                <a:extLst>
                  <a:ext uri="{FF2B5EF4-FFF2-40B4-BE49-F238E27FC236}">
                    <a16:creationId xmlns:a16="http://schemas.microsoft.com/office/drawing/2014/main" id="{A8FC319F-716A-E64C-7167-D2FBA8AEA030}"/>
                  </a:ext>
                </a:extLst>
              </p:cNvPr>
              <p:cNvGrpSpPr>
                <a:grpSpLocks/>
              </p:cNvGrpSpPr>
              <p:nvPr/>
            </p:nvGrpSpPr>
            <p:grpSpPr bwMode="auto">
              <a:xfrm>
                <a:off x="672" y="2688"/>
                <a:ext cx="2160" cy="554"/>
                <a:chOff x="432" y="2160"/>
                <a:chExt cx="2160" cy="554"/>
              </a:xfrm>
            </p:grpSpPr>
            <p:pic>
              <p:nvPicPr>
                <p:cNvPr id="20" name="Picture 13" descr="C:\Documents and Settings\Massimiliano Petrell\Documenti\Immagini\gif animate\donna10.gif">
                  <a:extLst>
                    <a:ext uri="{FF2B5EF4-FFF2-40B4-BE49-F238E27FC236}">
                      <a16:creationId xmlns:a16="http://schemas.microsoft.com/office/drawing/2014/main" id="{720C1FAD-368A-F001-7134-1396C68B805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2" y="2160"/>
                  <a:ext cx="576"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4" descr="C:\Documents and Settings\Massimiliano Petrell\Documenti\Immagini\gif animate\donna10.gif">
                  <a:extLst>
                    <a:ext uri="{FF2B5EF4-FFF2-40B4-BE49-F238E27FC236}">
                      <a16:creationId xmlns:a16="http://schemas.microsoft.com/office/drawing/2014/main" id="{8D1048B6-7027-A381-9588-E43679BE1D6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0" y="2160"/>
                  <a:ext cx="576"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5" descr="C:\Documents and Settings\Massimiliano Petrell\Documenti\Immagini\gif animate\donna10.gif">
                  <a:extLst>
                    <a:ext uri="{FF2B5EF4-FFF2-40B4-BE49-F238E27FC236}">
                      <a16:creationId xmlns:a16="http://schemas.microsoft.com/office/drawing/2014/main" id="{E4A86167-EC82-4ADC-768B-1499E82CB14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88" y="2160"/>
                  <a:ext cx="576"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6" descr="C:\Documents and Settings\Massimiliano Petrell\Documenti\Immagini\gif animate\donna10.gif">
                  <a:extLst>
                    <a:ext uri="{FF2B5EF4-FFF2-40B4-BE49-F238E27FC236}">
                      <a16:creationId xmlns:a16="http://schemas.microsoft.com/office/drawing/2014/main" id="{3A177AF3-90AB-18DC-C4E8-8E3E12AB460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16" y="2160"/>
                  <a:ext cx="576"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7">
                <a:extLst>
                  <a:ext uri="{FF2B5EF4-FFF2-40B4-BE49-F238E27FC236}">
                    <a16:creationId xmlns:a16="http://schemas.microsoft.com/office/drawing/2014/main" id="{F83F0F37-05F6-0F9A-3522-A9370C6F7823}"/>
                  </a:ext>
                </a:extLst>
              </p:cNvPr>
              <p:cNvGrpSpPr>
                <a:grpSpLocks/>
              </p:cNvGrpSpPr>
              <p:nvPr/>
            </p:nvGrpSpPr>
            <p:grpSpPr bwMode="auto">
              <a:xfrm>
                <a:off x="384" y="3190"/>
                <a:ext cx="2160" cy="554"/>
                <a:chOff x="432" y="2160"/>
                <a:chExt cx="2160" cy="554"/>
              </a:xfrm>
            </p:grpSpPr>
            <p:pic>
              <p:nvPicPr>
                <p:cNvPr id="16" name="Picture 18" descr="C:\Documents and Settings\Massimiliano Petrell\Documenti\Immagini\gif animate\donna10.gif">
                  <a:extLst>
                    <a:ext uri="{FF2B5EF4-FFF2-40B4-BE49-F238E27FC236}">
                      <a16:creationId xmlns:a16="http://schemas.microsoft.com/office/drawing/2014/main" id="{8472D546-B349-818C-42ED-406C86421BC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2" y="2160"/>
                  <a:ext cx="576"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9" descr="C:\Documents and Settings\Massimiliano Petrell\Documenti\Immagini\gif animate\donna10.gif">
                  <a:extLst>
                    <a:ext uri="{FF2B5EF4-FFF2-40B4-BE49-F238E27FC236}">
                      <a16:creationId xmlns:a16="http://schemas.microsoft.com/office/drawing/2014/main" id="{CDC7DB1D-D82F-EA4C-38A7-7FF7D40A9FF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0" y="2160"/>
                  <a:ext cx="576"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0" descr="C:\Documents and Settings\Massimiliano Petrell\Documenti\Immagini\gif animate\donna10.gif">
                  <a:extLst>
                    <a:ext uri="{FF2B5EF4-FFF2-40B4-BE49-F238E27FC236}">
                      <a16:creationId xmlns:a16="http://schemas.microsoft.com/office/drawing/2014/main" id="{37234F8C-602D-313A-0EF0-57AD6DBBC25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88" y="2160"/>
                  <a:ext cx="576"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1" descr="C:\Documents and Settings\Massimiliano Petrell\Documenti\Immagini\gif animate\donna10.gif">
                  <a:extLst>
                    <a:ext uri="{FF2B5EF4-FFF2-40B4-BE49-F238E27FC236}">
                      <a16:creationId xmlns:a16="http://schemas.microsoft.com/office/drawing/2014/main" id="{540D27E4-7DE9-F6D7-EB40-B423DFAD256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16" y="2160"/>
                  <a:ext cx="576"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1" name="AutoShape 22">
              <a:extLst>
                <a:ext uri="{FF2B5EF4-FFF2-40B4-BE49-F238E27FC236}">
                  <a16:creationId xmlns:a16="http://schemas.microsoft.com/office/drawing/2014/main" id="{D7AE5FF7-D0B8-F8C3-E5A0-D60615C578DC}"/>
                </a:ext>
              </a:extLst>
            </p:cNvPr>
            <p:cNvSpPr>
              <a:spLocks noChangeArrowheads="1"/>
            </p:cNvSpPr>
            <p:nvPr/>
          </p:nvSpPr>
          <p:spPr bwMode="auto">
            <a:xfrm>
              <a:off x="192" y="240"/>
              <a:ext cx="2016" cy="1392"/>
            </a:xfrm>
            <a:prstGeom prst="cloudCallout">
              <a:avLst>
                <a:gd name="adj1" fmla="val 39833"/>
                <a:gd name="adj2" fmla="val 83907"/>
              </a:avLst>
            </a:prstGeom>
            <a:solidFill>
              <a:srgbClr val="FFFFFF"/>
            </a:solidFill>
            <a:ln w="12700">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it-IT" altLang="it-IT" sz="2800" b="0" i="0" u="none" strike="noStrike" kern="0" cap="none" spc="0" normalizeH="0" baseline="0" noProof="0">
                <a:ln>
                  <a:noFill/>
                </a:ln>
                <a:solidFill>
                  <a:srgbClr val="000000"/>
                </a:solidFill>
                <a:effectLst/>
                <a:uLnTx/>
                <a:uFillTx/>
                <a:latin typeface="Times New Roman" panose="02020603050405020304" pitchFamily="18" charset="0"/>
                <a:ea typeface="+mn-ea"/>
              </a:endParaRPr>
            </a:p>
          </p:txBody>
        </p:sp>
        <p:sp>
          <p:nvSpPr>
            <p:cNvPr id="12" name="Text Box 23">
              <a:extLst>
                <a:ext uri="{FF2B5EF4-FFF2-40B4-BE49-F238E27FC236}">
                  <a16:creationId xmlns:a16="http://schemas.microsoft.com/office/drawing/2014/main" id="{BE3147E7-3C69-E9B1-46E5-A28DB68386A6}"/>
                </a:ext>
              </a:extLst>
            </p:cNvPr>
            <p:cNvSpPr txBox="1">
              <a:spLocks noChangeArrowheads="1"/>
            </p:cNvSpPr>
            <p:nvPr/>
          </p:nvSpPr>
          <p:spPr bwMode="auto">
            <a:xfrm>
              <a:off x="523" y="622"/>
              <a:ext cx="1396" cy="610"/>
            </a:xfrm>
            <a:prstGeom prst="rect">
              <a:avLst/>
            </a:prstGeom>
            <a:noFill/>
            <a:ln w="12700">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3200" b="1" i="0"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rPr>
                <a:t>Finalmente ha</a:t>
              </a:r>
            </a:p>
            <a:p>
              <a:pPr marL="0" marR="0" lvl="0" indent="0" defTabSz="914400" eaLnBrk="1" fontAlgn="auto" latinLnBrk="0" hangingPunct="1">
                <a:lnSpc>
                  <a:spcPct val="100000"/>
                </a:lnSpc>
                <a:spcBef>
                  <a:spcPts val="0"/>
                </a:spcBef>
                <a:spcAft>
                  <a:spcPts val="0"/>
                </a:spcAft>
                <a:buClrTx/>
                <a:buSzTx/>
                <a:buFontTx/>
                <a:buNone/>
                <a:tabLst/>
                <a:defRPr/>
              </a:pPr>
              <a:r>
                <a:rPr kumimoji="0" lang="it-IT" sz="3200" b="1" i="0"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rPr>
                <a:t>finito!!</a:t>
              </a:r>
            </a:p>
          </p:txBody>
        </p:sp>
      </p:grpSp>
    </p:spTree>
    <p:extLst>
      <p:ext uri="{BB962C8B-B14F-4D97-AF65-F5344CB8AC3E}">
        <p14:creationId xmlns:p14="http://schemas.microsoft.com/office/powerpoint/2010/main" val="13617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977697"/>
            <a:ext cx="12192000" cy="1236927"/>
          </a:xfrm>
          <a:prstGeom prst="rect">
            <a:avLst/>
          </a:prstGeom>
          <a:solidFill>
            <a:srgbClr val="D8EAF8"/>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22532" name="Title 1"/>
          <p:cNvSpPr>
            <a:spLocks noGrp="1"/>
          </p:cNvSpPr>
          <p:nvPr>
            <p:ph type="title"/>
          </p:nvPr>
        </p:nvSpPr>
        <p:spPr>
          <a:xfrm>
            <a:off x="482904" y="532484"/>
            <a:ext cx="10896000" cy="977333"/>
          </a:xfrm>
        </p:spPr>
        <p:txBody>
          <a:bodyPr>
            <a:normAutofit fontScale="90000"/>
          </a:bodyPr>
          <a:lstStyle/>
          <a:p>
            <a:pPr algn="ctr"/>
            <a:r>
              <a:rPr lang="en-US" b="1" dirty="0">
                <a:latin typeface="Times New Roman" panose="02020603050405020304" pitchFamily="18" charset="0"/>
                <a:cs typeface="Times New Roman" panose="02020603050405020304" pitchFamily="18" charset="0"/>
              </a:rPr>
              <a:t>Energy balance is regulated by the brain through various sources of input</a:t>
            </a:r>
            <a:endParaRPr lang="en-GB" b="1" dirty="0">
              <a:latin typeface="Times New Roman" panose="020206030504050203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A86478B7-2DD0-4429-80D8-0EBFA3A7F23C}"/>
              </a:ext>
            </a:extLst>
          </p:cNvPr>
          <p:cNvSpPr>
            <a:spLocks noGrp="1"/>
          </p:cNvSpPr>
          <p:nvPr>
            <p:ph type="body" sz="quarter" idx="13"/>
          </p:nvPr>
        </p:nvSpPr>
        <p:spPr>
          <a:xfrm>
            <a:off x="211744" y="6440702"/>
            <a:ext cx="11104036" cy="323850"/>
          </a:xfrm>
        </p:spPr>
        <p:txBody>
          <a:bodyPr/>
          <a:lstStyle/>
          <a:p>
            <a:r>
              <a:rPr lang="en-GB" dirty="0"/>
              <a:t>González H. Managing Patients with Obesity. DOI 10.1007/978-3-319-12331-8, © Springer International Publishing Switzerland 2016; </a:t>
            </a:r>
            <a:r>
              <a:rPr lang="en-GB" dirty="0" err="1"/>
              <a:t>Gadde</a:t>
            </a:r>
            <a:r>
              <a:rPr lang="en-GB" dirty="0"/>
              <a:t> KM et al. J Am Coll </a:t>
            </a:r>
            <a:r>
              <a:rPr lang="en-GB" dirty="0" err="1"/>
              <a:t>Cardiol</a:t>
            </a:r>
            <a:r>
              <a:rPr lang="en-GB" dirty="0"/>
              <a:t> 2018;71:69–84; </a:t>
            </a:r>
            <a:r>
              <a:rPr lang="en-GB" dirty="0" err="1"/>
              <a:t>Heymsfield</a:t>
            </a:r>
            <a:r>
              <a:rPr lang="en-GB" dirty="0"/>
              <a:t> SB and </a:t>
            </a:r>
            <a:r>
              <a:rPr lang="en-GB" dirty="0" err="1"/>
              <a:t>Wadden</a:t>
            </a:r>
            <a:r>
              <a:rPr lang="en-GB" dirty="0"/>
              <a:t> TA. N </a:t>
            </a:r>
            <a:r>
              <a:rPr lang="en-GB" dirty="0" err="1"/>
              <a:t>Engl</a:t>
            </a:r>
            <a:r>
              <a:rPr lang="en-GB" dirty="0"/>
              <a:t> J Med 2017;376:254–66.</a:t>
            </a:r>
          </a:p>
        </p:txBody>
      </p:sp>
      <p:sp>
        <p:nvSpPr>
          <p:cNvPr id="31749" name="TextBox 18"/>
          <p:cNvSpPr txBox="1">
            <a:spLocks noChangeArrowheads="1"/>
          </p:cNvSpPr>
          <p:nvPr/>
        </p:nvSpPr>
        <p:spPr bwMode="auto">
          <a:xfrm>
            <a:off x="3409542" y="2290914"/>
            <a:ext cx="1202572" cy="74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GB" sz="2133" b="1" i="0" u="none" strike="noStrike" kern="1200" cap="none" spc="0" normalizeH="0" baseline="0" noProof="0">
                <a:ln>
                  <a:noFill/>
                </a:ln>
                <a:solidFill>
                  <a:srgbClr val="3B97DE"/>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Energy </a:t>
            </a:r>
            <a:br>
              <a:rPr kumimoji="0" lang="en-GB" sz="2133" b="1" i="0" u="none" strike="noStrike" kern="1200" cap="none" spc="0" normalizeH="0" baseline="0" noProof="0">
                <a:ln>
                  <a:noFill/>
                </a:ln>
                <a:solidFill>
                  <a:srgbClr val="3B97DE"/>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br>
            <a:r>
              <a:rPr kumimoji="0" lang="en-GB" sz="2133" b="1" i="0" u="none" strike="noStrike" kern="1200" cap="none" spc="0" normalizeH="0" baseline="0" noProof="0">
                <a:ln>
                  <a:noFill/>
                </a:ln>
                <a:solidFill>
                  <a:srgbClr val="3B97DE"/>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intake</a:t>
            </a:r>
          </a:p>
        </p:txBody>
      </p:sp>
      <p:sp>
        <p:nvSpPr>
          <p:cNvPr id="31772" name="TextBox 18"/>
          <p:cNvSpPr txBox="1">
            <a:spLocks noChangeArrowheads="1"/>
          </p:cNvSpPr>
          <p:nvPr/>
        </p:nvSpPr>
        <p:spPr bwMode="auto">
          <a:xfrm>
            <a:off x="7015394" y="2290914"/>
            <a:ext cx="1859805" cy="74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GB" sz="2133" b="1" i="0" u="none" strike="noStrike" kern="1200" cap="none" spc="0" normalizeH="0" baseline="0" noProof="0">
                <a:ln>
                  <a:noFill/>
                </a:ln>
                <a:solidFill>
                  <a:srgbClr val="3B97DE"/>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Energy </a:t>
            </a:r>
            <a:br>
              <a:rPr kumimoji="0" lang="en-GB" sz="2133" b="1" i="0" u="none" strike="noStrike" kern="1200" cap="none" spc="0" normalizeH="0" baseline="0" noProof="0">
                <a:ln>
                  <a:noFill/>
                </a:ln>
                <a:solidFill>
                  <a:srgbClr val="3B97DE"/>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br>
            <a:r>
              <a:rPr kumimoji="0" lang="en-GB" sz="2133" b="1" i="0" u="none" strike="noStrike" kern="1200" cap="none" spc="0" normalizeH="0" baseline="0" noProof="0">
                <a:ln>
                  <a:noFill/>
                </a:ln>
                <a:solidFill>
                  <a:srgbClr val="3B97DE"/>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expenditure</a:t>
            </a:r>
          </a:p>
        </p:txBody>
      </p:sp>
      <p:grpSp>
        <p:nvGrpSpPr>
          <p:cNvPr id="49" name="Group 48"/>
          <p:cNvGrpSpPr/>
          <p:nvPr/>
        </p:nvGrpSpPr>
        <p:grpSpPr>
          <a:xfrm>
            <a:off x="1831239" y="2045292"/>
            <a:ext cx="1093675" cy="1098065"/>
            <a:chOff x="3970819" y="1312863"/>
            <a:chExt cx="395288" cy="396875"/>
          </a:xfrm>
        </p:grpSpPr>
        <p:sp>
          <p:nvSpPr>
            <p:cNvPr id="52" name="Freeform 64"/>
            <p:cNvSpPr>
              <a:spLocks/>
            </p:cNvSpPr>
            <p:nvPr/>
          </p:nvSpPr>
          <p:spPr bwMode="auto">
            <a:xfrm>
              <a:off x="3970819" y="1312863"/>
              <a:ext cx="395288" cy="396875"/>
            </a:xfrm>
            <a:custGeom>
              <a:avLst/>
              <a:gdLst>
                <a:gd name="T0" fmla="*/ 255 w 255"/>
                <a:gd name="T1" fmla="*/ 233 h 255"/>
                <a:gd name="T2" fmla="*/ 233 w 255"/>
                <a:gd name="T3" fmla="*/ 255 h 255"/>
                <a:gd name="T4" fmla="*/ 22 w 255"/>
                <a:gd name="T5" fmla="*/ 255 h 255"/>
                <a:gd name="T6" fmla="*/ 0 w 255"/>
                <a:gd name="T7" fmla="*/ 233 h 255"/>
                <a:gd name="T8" fmla="*/ 0 w 255"/>
                <a:gd name="T9" fmla="*/ 22 h 255"/>
                <a:gd name="T10" fmla="*/ 22 w 255"/>
                <a:gd name="T11" fmla="*/ 0 h 255"/>
                <a:gd name="T12" fmla="*/ 233 w 255"/>
                <a:gd name="T13" fmla="*/ 0 h 255"/>
                <a:gd name="T14" fmla="*/ 255 w 255"/>
                <a:gd name="T15" fmla="*/ 22 h 255"/>
                <a:gd name="T16" fmla="*/ 255 w 255"/>
                <a:gd name="T17" fmla="*/ 23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255">
                  <a:moveTo>
                    <a:pt x="255" y="233"/>
                  </a:moveTo>
                  <a:cubicBezTo>
                    <a:pt x="255" y="245"/>
                    <a:pt x="245" y="255"/>
                    <a:pt x="233" y="255"/>
                  </a:cubicBezTo>
                  <a:cubicBezTo>
                    <a:pt x="22" y="255"/>
                    <a:pt x="22" y="255"/>
                    <a:pt x="22" y="255"/>
                  </a:cubicBezTo>
                  <a:cubicBezTo>
                    <a:pt x="10" y="255"/>
                    <a:pt x="0" y="245"/>
                    <a:pt x="0" y="233"/>
                  </a:cubicBezTo>
                  <a:cubicBezTo>
                    <a:pt x="0" y="22"/>
                    <a:pt x="0" y="22"/>
                    <a:pt x="0" y="22"/>
                  </a:cubicBezTo>
                  <a:cubicBezTo>
                    <a:pt x="0" y="9"/>
                    <a:pt x="10" y="0"/>
                    <a:pt x="22" y="0"/>
                  </a:cubicBezTo>
                  <a:cubicBezTo>
                    <a:pt x="233" y="0"/>
                    <a:pt x="233" y="0"/>
                    <a:pt x="233" y="0"/>
                  </a:cubicBezTo>
                  <a:cubicBezTo>
                    <a:pt x="245" y="0"/>
                    <a:pt x="255" y="9"/>
                    <a:pt x="255" y="22"/>
                  </a:cubicBezTo>
                  <a:lnTo>
                    <a:pt x="255" y="233"/>
                  </a:lnTo>
                  <a:close/>
                </a:path>
              </a:pathLst>
            </a:custGeom>
            <a:solidFill>
              <a:srgbClr val="001965"/>
            </a:solidFill>
            <a:ln>
              <a:noFill/>
            </a:ln>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nvGrpSpPr>
            <p:cNvPr id="54" name="Group 53"/>
            <p:cNvGrpSpPr/>
            <p:nvPr/>
          </p:nvGrpSpPr>
          <p:grpSpPr>
            <a:xfrm>
              <a:off x="3999859" y="1394573"/>
              <a:ext cx="337209" cy="233454"/>
              <a:chOff x="4636447" y="1321165"/>
              <a:chExt cx="497234" cy="344241"/>
            </a:xfrm>
            <a:solidFill>
              <a:srgbClr val="FFFFFF"/>
            </a:solidFill>
          </p:grpSpPr>
          <p:sp>
            <p:nvSpPr>
              <p:cNvPr id="58" name="Freeform 317"/>
              <p:cNvSpPr>
                <a:spLocks/>
              </p:cNvSpPr>
              <p:nvPr/>
            </p:nvSpPr>
            <p:spPr bwMode="auto">
              <a:xfrm>
                <a:off x="5083263" y="1321165"/>
                <a:ext cx="50418" cy="339025"/>
              </a:xfrm>
              <a:custGeom>
                <a:avLst/>
                <a:gdLst>
                  <a:gd name="T0" fmla="*/ 11 w 19"/>
                  <a:gd name="T1" fmla="*/ 5 h 130"/>
                  <a:gd name="T2" fmla="*/ 1 w 19"/>
                  <a:gd name="T3" fmla="*/ 34 h 130"/>
                  <a:gd name="T4" fmla="*/ 2 w 19"/>
                  <a:gd name="T5" fmla="*/ 75 h 130"/>
                  <a:gd name="T6" fmla="*/ 7 w 19"/>
                  <a:gd name="T7" fmla="*/ 84 h 130"/>
                  <a:gd name="T8" fmla="*/ 4 w 19"/>
                  <a:gd name="T9" fmla="*/ 125 h 130"/>
                  <a:gd name="T10" fmla="*/ 11 w 19"/>
                  <a:gd name="T11" fmla="*/ 130 h 130"/>
                  <a:gd name="T12" fmla="*/ 17 w 19"/>
                  <a:gd name="T13" fmla="*/ 125 h 130"/>
                  <a:gd name="T14" fmla="*/ 15 w 19"/>
                  <a:gd name="T15" fmla="*/ 86 h 130"/>
                  <a:gd name="T16" fmla="*/ 19 w 19"/>
                  <a:gd name="T17" fmla="*/ 51 h 130"/>
                  <a:gd name="T18" fmla="*/ 11 w 19"/>
                  <a:gd name="T19" fmla="*/ 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30">
                    <a:moveTo>
                      <a:pt x="11" y="5"/>
                    </a:moveTo>
                    <a:cubicBezTo>
                      <a:pt x="6" y="9"/>
                      <a:pt x="0" y="15"/>
                      <a:pt x="1" y="34"/>
                    </a:cubicBezTo>
                    <a:cubicBezTo>
                      <a:pt x="1" y="43"/>
                      <a:pt x="0" y="62"/>
                      <a:pt x="2" y="75"/>
                    </a:cubicBezTo>
                    <a:cubicBezTo>
                      <a:pt x="3" y="82"/>
                      <a:pt x="5" y="81"/>
                      <a:pt x="7" y="84"/>
                    </a:cubicBezTo>
                    <a:cubicBezTo>
                      <a:pt x="6" y="102"/>
                      <a:pt x="5" y="107"/>
                      <a:pt x="4" y="125"/>
                    </a:cubicBezTo>
                    <a:cubicBezTo>
                      <a:pt x="4" y="127"/>
                      <a:pt x="7" y="130"/>
                      <a:pt x="11" y="130"/>
                    </a:cubicBezTo>
                    <a:cubicBezTo>
                      <a:pt x="15" y="130"/>
                      <a:pt x="18" y="127"/>
                      <a:pt x="17" y="125"/>
                    </a:cubicBezTo>
                    <a:cubicBezTo>
                      <a:pt x="17" y="107"/>
                      <a:pt x="16" y="103"/>
                      <a:pt x="15" y="86"/>
                    </a:cubicBezTo>
                    <a:cubicBezTo>
                      <a:pt x="16" y="77"/>
                      <a:pt x="19" y="65"/>
                      <a:pt x="19" y="51"/>
                    </a:cubicBezTo>
                    <a:cubicBezTo>
                      <a:pt x="19" y="19"/>
                      <a:pt x="19" y="0"/>
                      <a:pt x="1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75" name="Freeform 318"/>
              <p:cNvSpPr>
                <a:spLocks/>
              </p:cNvSpPr>
              <p:nvPr/>
            </p:nvSpPr>
            <p:spPr bwMode="auto">
              <a:xfrm>
                <a:off x="4636447" y="1336813"/>
                <a:ext cx="81713" cy="318162"/>
              </a:xfrm>
              <a:custGeom>
                <a:avLst/>
                <a:gdLst>
                  <a:gd name="T0" fmla="*/ 30 w 31"/>
                  <a:gd name="T1" fmla="*/ 35 h 122"/>
                  <a:gd name="T2" fmla="*/ 25 w 31"/>
                  <a:gd name="T3" fmla="*/ 0 h 122"/>
                  <a:gd name="T4" fmla="*/ 25 w 31"/>
                  <a:gd name="T5" fmla="*/ 34 h 122"/>
                  <a:gd name="T6" fmla="*/ 22 w 31"/>
                  <a:gd name="T7" fmla="*/ 34 h 122"/>
                  <a:gd name="T8" fmla="*/ 19 w 31"/>
                  <a:gd name="T9" fmla="*/ 0 h 122"/>
                  <a:gd name="T10" fmla="*/ 17 w 31"/>
                  <a:gd name="T11" fmla="*/ 34 h 122"/>
                  <a:gd name="T12" fmla="*/ 14 w 31"/>
                  <a:gd name="T13" fmla="*/ 34 h 122"/>
                  <a:gd name="T14" fmla="*/ 12 w 31"/>
                  <a:gd name="T15" fmla="*/ 0 h 122"/>
                  <a:gd name="T16" fmla="*/ 9 w 31"/>
                  <a:gd name="T17" fmla="*/ 34 h 122"/>
                  <a:gd name="T18" fmla="*/ 6 w 31"/>
                  <a:gd name="T19" fmla="*/ 34 h 122"/>
                  <a:gd name="T20" fmla="*/ 6 w 31"/>
                  <a:gd name="T21" fmla="*/ 0 h 122"/>
                  <a:gd name="T22" fmla="*/ 1 w 31"/>
                  <a:gd name="T23" fmla="*/ 35 h 122"/>
                  <a:gd name="T24" fmla="*/ 13 w 31"/>
                  <a:gd name="T25" fmla="*/ 49 h 122"/>
                  <a:gd name="T26" fmla="*/ 9 w 31"/>
                  <a:gd name="T27" fmla="*/ 117 h 122"/>
                  <a:gd name="T28" fmla="*/ 16 w 31"/>
                  <a:gd name="T29" fmla="*/ 122 h 122"/>
                  <a:gd name="T30" fmla="*/ 22 w 31"/>
                  <a:gd name="T31" fmla="*/ 117 h 122"/>
                  <a:gd name="T32" fmla="*/ 18 w 31"/>
                  <a:gd name="T33" fmla="*/ 49 h 122"/>
                  <a:gd name="T34" fmla="*/ 30 w 31"/>
                  <a:gd name="T35" fmla="*/ 35 h 122"/>
                  <a:gd name="T36" fmla="*/ 30 w 31"/>
                  <a:gd name="T37" fmla="*/ 3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122">
                    <a:moveTo>
                      <a:pt x="30" y="35"/>
                    </a:moveTo>
                    <a:cubicBezTo>
                      <a:pt x="30" y="35"/>
                      <a:pt x="26" y="0"/>
                      <a:pt x="25" y="0"/>
                    </a:cubicBezTo>
                    <a:cubicBezTo>
                      <a:pt x="24" y="0"/>
                      <a:pt x="25" y="20"/>
                      <a:pt x="25" y="34"/>
                    </a:cubicBezTo>
                    <a:cubicBezTo>
                      <a:pt x="22" y="34"/>
                      <a:pt x="22" y="34"/>
                      <a:pt x="22" y="34"/>
                    </a:cubicBezTo>
                    <a:cubicBezTo>
                      <a:pt x="21" y="20"/>
                      <a:pt x="20" y="0"/>
                      <a:pt x="19" y="0"/>
                    </a:cubicBezTo>
                    <a:cubicBezTo>
                      <a:pt x="18" y="0"/>
                      <a:pt x="18" y="20"/>
                      <a:pt x="17" y="34"/>
                    </a:cubicBezTo>
                    <a:cubicBezTo>
                      <a:pt x="14" y="34"/>
                      <a:pt x="14" y="34"/>
                      <a:pt x="14" y="34"/>
                    </a:cubicBezTo>
                    <a:cubicBezTo>
                      <a:pt x="13" y="20"/>
                      <a:pt x="13" y="0"/>
                      <a:pt x="12" y="0"/>
                    </a:cubicBezTo>
                    <a:cubicBezTo>
                      <a:pt x="11" y="0"/>
                      <a:pt x="10" y="20"/>
                      <a:pt x="9" y="34"/>
                    </a:cubicBezTo>
                    <a:cubicBezTo>
                      <a:pt x="6" y="34"/>
                      <a:pt x="6" y="34"/>
                      <a:pt x="6" y="34"/>
                    </a:cubicBezTo>
                    <a:cubicBezTo>
                      <a:pt x="6" y="20"/>
                      <a:pt x="7" y="0"/>
                      <a:pt x="6" y="0"/>
                    </a:cubicBezTo>
                    <a:cubicBezTo>
                      <a:pt x="5" y="0"/>
                      <a:pt x="2" y="28"/>
                      <a:pt x="1" y="35"/>
                    </a:cubicBezTo>
                    <a:cubicBezTo>
                      <a:pt x="0" y="41"/>
                      <a:pt x="5" y="48"/>
                      <a:pt x="13" y="49"/>
                    </a:cubicBezTo>
                    <a:cubicBezTo>
                      <a:pt x="12" y="76"/>
                      <a:pt x="10" y="90"/>
                      <a:pt x="9" y="117"/>
                    </a:cubicBezTo>
                    <a:cubicBezTo>
                      <a:pt x="9" y="119"/>
                      <a:pt x="12" y="122"/>
                      <a:pt x="16" y="122"/>
                    </a:cubicBezTo>
                    <a:cubicBezTo>
                      <a:pt x="19" y="122"/>
                      <a:pt x="22" y="119"/>
                      <a:pt x="22" y="117"/>
                    </a:cubicBezTo>
                    <a:cubicBezTo>
                      <a:pt x="21" y="90"/>
                      <a:pt x="20" y="76"/>
                      <a:pt x="18" y="49"/>
                    </a:cubicBezTo>
                    <a:cubicBezTo>
                      <a:pt x="26" y="48"/>
                      <a:pt x="31" y="42"/>
                      <a:pt x="30" y="35"/>
                    </a:cubicBezTo>
                    <a:cubicBezTo>
                      <a:pt x="29" y="28"/>
                      <a:pt x="30" y="35"/>
                      <a:pt x="3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76" name="Freeform 319"/>
              <p:cNvSpPr>
                <a:spLocks noEditPoints="1"/>
              </p:cNvSpPr>
              <p:nvPr/>
            </p:nvSpPr>
            <p:spPr bwMode="auto">
              <a:xfrm>
                <a:off x="4728591" y="1326381"/>
                <a:ext cx="339023" cy="339025"/>
              </a:xfrm>
              <a:custGeom>
                <a:avLst/>
                <a:gdLst>
                  <a:gd name="T0" fmla="*/ 65 w 130"/>
                  <a:gd name="T1" fmla="*/ 0 h 130"/>
                  <a:gd name="T2" fmla="*/ 0 w 130"/>
                  <a:gd name="T3" fmla="*/ 65 h 130"/>
                  <a:gd name="T4" fmla="*/ 65 w 130"/>
                  <a:gd name="T5" fmla="*/ 130 h 130"/>
                  <a:gd name="T6" fmla="*/ 130 w 130"/>
                  <a:gd name="T7" fmla="*/ 65 h 130"/>
                  <a:gd name="T8" fmla="*/ 65 w 130"/>
                  <a:gd name="T9" fmla="*/ 0 h 130"/>
                  <a:gd name="T10" fmla="*/ 65 w 130"/>
                  <a:gd name="T11" fmla="*/ 109 h 130"/>
                  <a:gd name="T12" fmla="*/ 22 w 130"/>
                  <a:gd name="T13" fmla="*/ 65 h 130"/>
                  <a:gd name="T14" fmla="*/ 65 w 130"/>
                  <a:gd name="T15" fmla="*/ 22 h 130"/>
                  <a:gd name="T16" fmla="*/ 108 w 130"/>
                  <a:gd name="T17" fmla="*/ 65 h 130"/>
                  <a:gd name="T18" fmla="*/ 65 w 130"/>
                  <a:gd name="T19" fmla="*/ 10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30">
                    <a:moveTo>
                      <a:pt x="65" y="0"/>
                    </a:moveTo>
                    <a:cubicBezTo>
                      <a:pt x="29" y="0"/>
                      <a:pt x="0" y="29"/>
                      <a:pt x="0" y="65"/>
                    </a:cubicBezTo>
                    <a:cubicBezTo>
                      <a:pt x="0" y="101"/>
                      <a:pt x="29" y="130"/>
                      <a:pt x="65" y="130"/>
                    </a:cubicBezTo>
                    <a:cubicBezTo>
                      <a:pt x="101" y="130"/>
                      <a:pt x="130" y="101"/>
                      <a:pt x="130" y="65"/>
                    </a:cubicBezTo>
                    <a:cubicBezTo>
                      <a:pt x="130" y="29"/>
                      <a:pt x="101" y="0"/>
                      <a:pt x="65" y="0"/>
                    </a:cubicBezTo>
                    <a:close/>
                    <a:moveTo>
                      <a:pt x="65" y="109"/>
                    </a:moveTo>
                    <a:cubicBezTo>
                      <a:pt x="41" y="109"/>
                      <a:pt x="22" y="89"/>
                      <a:pt x="22" y="65"/>
                    </a:cubicBezTo>
                    <a:cubicBezTo>
                      <a:pt x="22" y="41"/>
                      <a:pt x="41" y="22"/>
                      <a:pt x="65" y="22"/>
                    </a:cubicBezTo>
                    <a:cubicBezTo>
                      <a:pt x="89" y="22"/>
                      <a:pt x="108" y="41"/>
                      <a:pt x="108" y="65"/>
                    </a:cubicBezTo>
                    <a:cubicBezTo>
                      <a:pt x="108" y="89"/>
                      <a:pt x="89" y="109"/>
                      <a:pt x="65" y="1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grpSp>
        <p:nvGrpSpPr>
          <p:cNvPr id="24" name="Group 23"/>
          <p:cNvGrpSpPr/>
          <p:nvPr/>
        </p:nvGrpSpPr>
        <p:grpSpPr>
          <a:xfrm>
            <a:off x="5539628" y="3187925"/>
            <a:ext cx="1093675" cy="1515395"/>
            <a:chOff x="4159369" y="2108457"/>
            <a:chExt cx="820256" cy="1136546"/>
          </a:xfrm>
        </p:grpSpPr>
        <p:sp>
          <p:nvSpPr>
            <p:cNvPr id="2" name="Down Arrow 1"/>
            <p:cNvSpPr/>
            <p:nvPr/>
          </p:nvSpPr>
          <p:spPr>
            <a:xfrm rot="10800000">
              <a:off x="4483772" y="2108457"/>
              <a:ext cx="171450" cy="300037"/>
            </a:xfrm>
            <a:prstGeom prst="downArrow">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nvGrpSpPr>
            <p:cNvPr id="129" name="Group 128"/>
            <p:cNvGrpSpPr/>
            <p:nvPr/>
          </p:nvGrpSpPr>
          <p:grpSpPr>
            <a:xfrm>
              <a:off x="4159369" y="2365613"/>
              <a:ext cx="820256" cy="879390"/>
              <a:chOff x="1549673" y="3488967"/>
              <a:chExt cx="820256" cy="879390"/>
            </a:xfrm>
          </p:grpSpPr>
          <p:sp>
            <p:nvSpPr>
              <p:cNvPr id="130" name="Freeform 64"/>
              <p:cNvSpPr>
                <a:spLocks/>
              </p:cNvSpPr>
              <p:nvPr/>
            </p:nvSpPr>
            <p:spPr bwMode="auto">
              <a:xfrm>
                <a:off x="1549673" y="3488967"/>
                <a:ext cx="820256" cy="823549"/>
              </a:xfrm>
              <a:custGeom>
                <a:avLst/>
                <a:gdLst>
                  <a:gd name="T0" fmla="*/ 255 w 255"/>
                  <a:gd name="T1" fmla="*/ 233 h 255"/>
                  <a:gd name="T2" fmla="*/ 233 w 255"/>
                  <a:gd name="T3" fmla="*/ 255 h 255"/>
                  <a:gd name="T4" fmla="*/ 22 w 255"/>
                  <a:gd name="T5" fmla="*/ 255 h 255"/>
                  <a:gd name="T6" fmla="*/ 0 w 255"/>
                  <a:gd name="T7" fmla="*/ 233 h 255"/>
                  <a:gd name="T8" fmla="*/ 0 w 255"/>
                  <a:gd name="T9" fmla="*/ 22 h 255"/>
                  <a:gd name="T10" fmla="*/ 22 w 255"/>
                  <a:gd name="T11" fmla="*/ 0 h 255"/>
                  <a:gd name="T12" fmla="*/ 233 w 255"/>
                  <a:gd name="T13" fmla="*/ 0 h 255"/>
                  <a:gd name="T14" fmla="*/ 255 w 255"/>
                  <a:gd name="T15" fmla="*/ 22 h 255"/>
                  <a:gd name="T16" fmla="*/ 255 w 255"/>
                  <a:gd name="T17" fmla="*/ 23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255">
                    <a:moveTo>
                      <a:pt x="255" y="233"/>
                    </a:moveTo>
                    <a:cubicBezTo>
                      <a:pt x="255" y="245"/>
                      <a:pt x="245" y="255"/>
                      <a:pt x="233" y="255"/>
                    </a:cubicBezTo>
                    <a:cubicBezTo>
                      <a:pt x="22" y="255"/>
                      <a:pt x="22" y="255"/>
                      <a:pt x="22" y="255"/>
                    </a:cubicBezTo>
                    <a:cubicBezTo>
                      <a:pt x="10" y="255"/>
                      <a:pt x="0" y="245"/>
                      <a:pt x="0" y="233"/>
                    </a:cubicBezTo>
                    <a:cubicBezTo>
                      <a:pt x="0" y="22"/>
                      <a:pt x="0" y="22"/>
                      <a:pt x="0" y="22"/>
                    </a:cubicBezTo>
                    <a:cubicBezTo>
                      <a:pt x="0" y="9"/>
                      <a:pt x="10" y="0"/>
                      <a:pt x="22" y="0"/>
                    </a:cubicBezTo>
                    <a:cubicBezTo>
                      <a:pt x="233" y="0"/>
                      <a:pt x="233" y="0"/>
                      <a:pt x="233" y="0"/>
                    </a:cubicBezTo>
                    <a:cubicBezTo>
                      <a:pt x="245" y="0"/>
                      <a:pt x="255" y="9"/>
                      <a:pt x="255" y="22"/>
                    </a:cubicBezTo>
                    <a:lnTo>
                      <a:pt x="255" y="233"/>
                    </a:lnTo>
                    <a:close/>
                  </a:path>
                </a:pathLst>
              </a:custGeom>
              <a:solidFill>
                <a:schemeClr val="accent5"/>
              </a:solidFill>
              <a:ln>
                <a:noFill/>
              </a:ln>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31" name="Freeform 6"/>
              <p:cNvSpPr>
                <a:spLocks noEditPoints="1"/>
              </p:cNvSpPr>
              <p:nvPr/>
            </p:nvSpPr>
            <p:spPr bwMode="auto">
              <a:xfrm>
                <a:off x="1609725" y="3544805"/>
                <a:ext cx="700152" cy="823552"/>
              </a:xfrm>
              <a:custGeom>
                <a:avLst/>
                <a:gdLst>
                  <a:gd name="T0" fmla="*/ 1352 w 2264"/>
                  <a:gd name="T1" fmla="*/ 966 h 2658"/>
                  <a:gd name="T2" fmla="*/ 1352 w 2264"/>
                  <a:gd name="T3" fmla="*/ 966 h 2658"/>
                  <a:gd name="T4" fmla="*/ 1044 w 2264"/>
                  <a:gd name="T5" fmla="*/ 1110 h 2658"/>
                  <a:gd name="T6" fmla="*/ 777 w 2264"/>
                  <a:gd name="T7" fmla="*/ 1414 h 2658"/>
                  <a:gd name="T8" fmla="*/ 369 w 2264"/>
                  <a:gd name="T9" fmla="*/ 1482 h 2658"/>
                  <a:gd name="T10" fmla="*/ 261 w 2264"/>
                  <a:gd name="T11" fmla="*/ 1254 h 2658"/>
                  <a:gd name="T12" fmla="*/ 62 w 2264"/>
                  <a:gd name="T13" fmla="*/ 887 h 2658"/>
                  <a:gd name="T14" fmla="*/ 1032 w 2264"/>
                  <a:gd name="T15" fmla="*/ 63 h 2658"/>
                  <a:gd name="T16" fmla="*/ 1930 w 2264"/>
                  <a:gd name="T17" fmla="*/ 703 h 2658"/>
                  <a:gd name="T18" fmla="*/ 1352 w 2264"/>
                  <a:gd name="T19" fmla="*/ 966 h 2658"/>
                  <a:gd name="T20" fmla="*/ 2006 w 2264"/>
                  <a:gd name="T21" fmla="*/ 1016 h 2658"/>
                  <a:gd name="T22" fmla="*/ 2006 w 2264"/>
                  <a:gd name="T23" fmla="*/ 1016 h 2658"/>
                  <a:gd name="T24" fmla="*/ 2043 w 2264"/>
                  <a:gd name="T25" fmla="*/ 847 h 2658"/>
                  <a:gd name="T26" fmla="*/ 2015 w 2264"/>
                  <a:gd name="T27" fmla="*/ 631 h 2658"/>
                  <a:gd name="T28" fmla="*/ 1044 w 2264"/>
                  <a:gd name="T29" fmla="*/ 0 h 2658"/>
                  <a:gd name="T30" fmla="*/ 0 w 2264"/>
                  <a:gd name="T31" fmla="*/ 894 h 2658"/>
                  <a:gd name="T32" fmla="*/ 441 w 2264"/>
                  <a:gd name="T33" fmla="*/ 1677 h 2658"/>
                  <a:gd name="T34" fmla="*/ 399 w 2264"/>
                  <a:gd name="T35" fmla="*/ 2492 h 2658"/>
                  <a:gd name="T36" fmla="*/ 1064 w 2264"/>
                  <a:gd name="T37" fmla="*/ 2658 h 2658"/>
                  <a:gd name="T38" fmla="*/ 1381 w 2264"/>
                  <a:gd name="T39" fmla="*/ 2622 h 2658"/>
                  <a:gd name="T40" fmla="*/ 1407 w 2264"/>
                  <a:gd name="T41" fmla="*/ 2131 h 2658"/>
                  <a:gd name="T42" fmla="*/ 1880 w 2264"/>
                  <a:gd name="T43" fmla="*/ 2228 h 2658"/>
                  <a:gd name="T44" fmla="*/ 2039 w 2264"/>
                  <a:gd name="T45" fmla="*/ 2128 h 2658"/>
                  <a:gd name="T46" fmla="*/ 2039 w 2264"/>
                  <a:gd name="T47" fmla="*/ 1954 h 2658"/>
                  <a:gd name="T48" fmla="*/ 2090 w 2264"/>
                  <a:gd name="T49" fmla="*/ 1845 h 2658"/>
                  <a:gd name="T50" fmla="*/ 2074 w 2264"/>
                  <a:gd name="T51" fmla="*/ 1789 h 2658"/>
                  <a:gd name="T52" fmla="*/ 2124 w 2264"/>
                  <a:gd name="T53" fmla="*/ 1731 h 2658"/>
                  <a:gd name="T54" fmla="*/ 2101 w 2264"/>
                  <a:gd name="T55" fmla="*/ 1661 h 2658"/>
                  <a:gd name="T56" fmla="*/ 2106 w 2264"/>
                  <a:gd name="T57" fmla="*/ 1577 h 2658"/>
                  <a:gd name="T58" fmla="*/ 2223 w 2264"/>
                  <a:gd name="T59" fmla="*/ 1547 h 2658"/>
                  <a:gd name="T60" fmla="*/ 2263 w 2264"/>
                  <a:gd name="T61" fmla="*/ 1479 h 2658"/>
                  <a:gd name="T62" fmla="*/ 2006 w 2264"/>
                  <a:gd name="T63" fmla="*/ 1016 h 2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4" h="2658">
                    <a:moveTo>
                      <a:pt x="1352" y="966"/>
                    </a:moveTo>
                    <a:lnTo>
                      <a:pt x="1352" y="966"/>
                    </a:lnTo>
                    <a:cubicBezTo>
                      <a:pt x="1340" y="1062"/>
                      <a:pt x="1220" y="1190"/>
                      <a:pt x="1044" y="1110"/>
                    </a:cubicBezTo>
                    <a:cubicBezTo>
                      <a:pt x="1096" y="1214"/>
                      <a:pt x="949" y="1414"/>
                      <a:pt x="777" y="1414"/>
                    </a:cubicBezTo>
                    <a:cubicBezTo>
                      <a:pt x="733" y="1666"/>
                      <a:pt x="513" y="1626"/>
                      <a:pt x="369" y="1482"/>
                    </a:cubicBezTo>
                    <a:cubicBezTo>
                      <a:pt x="319" y="1432"/>
                      <a:pt x="261" y="1314"/>
                      <a:pt x="261" y="1254"/>
                    </a:cubicBezTo>
                    <a:cubicBezTo>
                      <a:pt x="206" y="1247"/>
                      <a:pt x="62" y="1195"/>
                      <a:pt x="62" y="887"/>
                    </a:cubicBezTo>
                    <a:cubicBezTo>
                      <a:pt x="62" y="439"/>
                      <a:pt x="325" y="63"/>
                      <a:pt x="1032" y="63"/>
                    </a:cubicBezTo>
                    <a:cubicBezTo>
                      <a:pt x="1528" y="63"/>
                      <a:pt x="1930" y="427"/>
                      <a:pt x="1930" y="703"/>
                    </a:cubicBezTo>
                    <a:cubicBezTo>
                      <a:pt x="1930" y="978"/>
                      <a:pt x="1652" y="986"/>
                      <a:pt x="1352" y="966"/>
                    </a:cubicBezTo>
                    <a:close/>
                    <a:moveTo>
                      <a:pt x="2006" y="1016"/>
                    </a:moveTo>
                    <a:lnTo>
                      <a:pt x="2006" y="1016"/>
                    </a:lnTo>
                    <a:cubicBezTo>
                      <a:pt x="2004" y="1002"/>
                      <a:pt x="2042" y="911"/>
                      <a:pt x="2043" y="847"/>
                    </a:cubicBezTo>
                    <a:cubicBezTo>
                      <a:pt x="2044" y="783"/>
                      <a:pt x="2030" y="689"/>
                      <a:pt x="2015" y="631"/>
                    </a:cubicBezTo>
                    <a:cubicBezTo>
                      <a:pt x="2001" y="574"/>
                      <a:pt x="1836" y="0"/>
                      <a:pt x="1044" y="0"/>
                    </a:cubicBezTo>
                    <a:cubicBezTo>
                      <a:pt x="233" y="0"/>
                      <a:pt x="0" y="411"/>
                      <a:pt x="0" y="894"/>
                    </a:cubicBezTo>
                    <a:cubicBezTo>
                      <a:pt x="0" y="1389"/>
                      <a:pt x="410" y="1557"/>
                      <a:pt x="441" y="1677"/>
                    </a:cubicBezTo>
                    <a:cubicBezTo>
                      <a:pt x="524" y="2005"/>
                      <a:pt x="476" y="2295"/>
                      <a:pt x="399" y="2492"/>
                    </a:cubicBezTo>
                    <a:cubicBezTo>
                      <a:pt x="597" y="2598"/>
                      <a:pt x="824" y="2658"/>
                      <a:pt x="1064" y="2658"/>
                    </a:cubicBezTo>
                    <a:cubicBezTo>
                      <a:pt x="1173" y="2658"/>
                      <a:pt x="1279" y="2645"/>
                      <a:pt x="1381" y="2622"/>
                    </a:cubicBezTo>
                    <a:cubicBezTo>
                      <a:pt x="1378" y="2404"/>
                      <a:pt x="1385" y="2153"/>
                      <a:pt x="1407" y="2131"/>
                    </a:cubicBezTo>
                    <a:cubicBezTo>
                      <a:pt x="1462" y="2147"/>
                      <a:pt x="1822" y="2227"/>
                      <a:pt x="1880" y="2228"/>
                    </a:cubicBezTo>
                    <a:cubicBezTo>
                      <a:pt x="1935" y="2229"/>
                      <a:pt x="2017" y="2228"/>
                      <a:pt x="2039" y="2128"/>
                    </a:cubicBezTo>
                    <a:cubicBezTo>
                      <a:pt x="2058" y="2041"/>
                      <a:pt x="2034" y="1972"/>
                      <a:pt x="2039" y="1954"/>
                    </a:cubicBezTo>
                    <a:cubicBezTo>
                      <a:pt x="2051" y="1914"/>
                      <a:pt x="2088" y="1861"/>
                      <a:pt x="2090" y="1845"/>
                    </a:cubicBezTo>
                    <a:cubicBezTo>
                      <a:pt x="2092" y="1829"/>
                      <a:pt x="2074" y="1789"/>
                      <a:pt x="2074" y="1789"/>
                    </a:cubicBezTo>
                    <a:cubicBezTo>
                      <a:pt x="2074" y="1789"/>
                      <a:pt x="2121" y="1752"/>
                      <a:pt x="2124" y="1731"/>
                    </a:cubicBezTo>
                    <a:cubicBezTo>
                      <a:pt x="2127" y="1709"/>
                      <a:pt x="2103" y="1669"/>
                      <a:pt x="2101" y="1661"/>
                    </a:cubicBezTo>
                    <a:cubicBezTo>
                      <a:pt x="2099" y="1653"/>
                      <a:pt x="2106" y="1577"/>
                      <a:pt x="2106" y="1577"/>
                    </a:cubicBezTo>
                    <a:cubicBezTo>
                      <a:pt x="2106" y="1577"/>
                      <a:pt x="2202" y="1559"/>
                      <a:pt x="2223" y="1547"/>
                    </a:cubicBezTo>
                    <a:cubicBezTo>
                      <a:pt x="2243" y="1535"/>
                      <a:pt x="2264" y="1495"/>
                      <a:pt x="2263" y="1479"/>
                    </a:cubicBezTo>
                    <a:cubicBezTo>
                      <a:pt x="2262" y="1464"/>
                      <a:pt x="2014" y="1085"/>
                      <a:pt x="2006" y="1016"/>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grpSp>
        <p:nvGrpSpPr>
          <p:cNvPr id="26" name="Group 25"/>
          <p:cNvGrpSpPr/>
          <p:nvPr/>
        </p:nvGrpSpPr>
        <p:grpSpPr>
          <a:xfrm>
            <a:off x="6595488" y="3249920"/>
            <a:ext cx="5202704" cy="1416173"/>
            <a:chOff x="4946614" y="2154953"/>
            <a:chExt cx="3902028" cy="1062130"/>
          </a:xfrm>
        </p:grpSpPr>
        <p:sp>
          <p:nvSpPr>
            <p:cNvPr id="27676" name="TextBox 63"/>
            <p:cNvSpPr txBox="1">
              <a:spLocks noChangeArrowheads="1"/>
            </p:cNvSpPr>
            <p:nvPr/>
          </p:nvSpPr>
          <p:spPr bwMode="auto">
            <a:xfrm>
              <a:off x="7014453" y="2154953"/>
              <a:ext cx="12614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2A918B"/>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Environment</a:t>
              </a:r>
            </a:p>
          </p:txBody>
        </p:sp>
        <p:cxnSp>
          <p:nvCxnSpPr>
            <p:cNvPr id="74" name="Straight Arrow Connector 73"/>
            <p:cNvCxnSpPr>
              <a:cxnSpLocks/>
            </p:cNvCxnSpPr>
            <p:nvPr/>
          </p:nvCxnSpPr>
          <p:spPr>
            <a:xfrm flipH="1">
              <a:off x="4946614" y="2806978"/>
              <a:ext cx="1553778" cy="0"/>
            </a:xfrm>
            <a:prstGeom prst="straightConnector1">
              <a:avLst/>
            </a:prstGeom>
            <a:ln w="19050" cmpd="sng">
              <a:solidFill>
                <a:schemeClr val="accent3"/>
              </a:solidFill>
              <a:prstDash val="sysDot"/>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6490112" y="2393534"/>
              <a:ext cx="2358530" cy="823549"/>
              <a:chOff x="6490112" y="2242465"/>
              <a:chExt cx="2358530" cy="823549"/>
            </a:xfrm>
          </p:grpSpPr>
          <p:sp>
            <p:nvSpPr>
              <p:cNvPr id="11" name="Rounded Rectangle 10"/>
              <p:cNvSpPr/>
              <p:nvPr/>
            </p:nvSpPr>
            <p:spPr>
              <a:xfrm>
                <a:off x="6947274" y="2251075"/>
                <a:ext cx="1866526" cy="804070"/>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nvGrpSpPr>
              <p:cNvPr id="6" name="Group 5"/>
              <p:cNvGrpSpPr/>
              <p:nvPr/>
            </p:nvGrpSpPr>
            <p:grpSpPr>
              <a:xfrm>
                <a:off x="6490112" y="2242465"/>
                <a:ext cx="2358530" cy="823549"/>
                <a:chOff x="6490112" y="2218552"/>
                <a:chExt cx="2358530" cy="823549"/>
              </a:xfrm>
            </p:grpSpPr>
            <p:sp>
              <p:nvSpPr>
                <p:cNvPr id="5" name="Rectangle 4"/>
                <p:cNvSpPr/>
                <p:nvPr/>
              </p:nvSpPr>
              <p:spPr>
                <a:xfrm>
                  <a:off x="7300089" y="2314005"/>
                  <a:ext cx="1548553" cy="577226"/>
                </a:xfrm>
                <a:prstGeom prst="rect">
                  <a:avLst/>
                </a:prstGeom>
              </p:spPr>
              <p:txBody>
                <a:bodyPr wrap="square">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a:ln>
                        <a:noFill/>
                      </a:ln>
                      <a:solidFill>
                        <a:srgbClr val="2A918B"/>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Inactive lifestyle, smoking cessation, psychosocial factors</a:t>
                  </a:r>
                </a:p>
              </p:txBody>
            </p:sp>
            <p:grpSp>
              <p:nvGrpSpPr>
                <p:cNvPr id="135" name="Group 134"/>
                <p:cNvGrpSpPr/>
                <p:nvPr/>
              </p:nvGrpSpPr>
              <p:grpSpPr>
                <a:xfrm>
                  <a:off x="6490112" y="2218552"/>
                  <a:ext cx="820256" cy="823549"/>
                  <a:chOff x="5832188" y="1655976"/>
                  <a:chExt cx="820256" cy="823549"/>
                </a:xfrm>
              </p:grpSpPr>
              <p:sp>
                <p:nvSpPr>
                  <p:cNvPr id="136" name="Freeform 64"/>
                  <p:cNvSpPr>
                    <a:spLocks/>
                  </p:cNvSpPr>
                  <p:nvPr/>
                </p:nvSpPr>
                <p:spPr bwMode="auto">
                  <a:xfrm>
                    <a:off x="5832188" y="1655976"/>
                    <a:ext cx="820256" cy="823549"/>
                  </a:xfrm>
                  <a:custGeom>
                    <a:avLst/>
                    <a:gdLst>
                      <a:gd name="T0" fmla="*/ 255 w 255"/>
                      <a:gd name="T1" fmla="*/ 233 h 255"/>
                      <a:gd name="T2" fmla="*/ 233 w 255"/>
                      <a:gd name="T3" fmla="*/ 255 h 255"/>
                      <a:gd name="T4" fmla="*/ 22 w 255"/>
                      <a:gd name="T5" fmla="*/ 255 h 255"/>
                      <a:gd name="T6" fmla="*/ 0 w 255"/>
                      <a:gd name="T7" fmla="*/ 233 h 255"/>
                      <a:gd name="T8" fmla="*/ 0 w 255"/>
                      <a:gd name="T9" fmla="*/ 22 h 255"/>
                      <a:gd name="T10" fmla="*/ 22 w 255"/>
                      <a:gd name="T11" fmla="*/ 0 h 255"/>
                      <a:gd name="T12" fmla="*/ 233 w 255"/>
                      <a:gd name="T13" fmla="*/ 0 h 255"/>
                      <a:gd name="T14" fmla="*/ 255 w 255"/>
                      <a:gd name="T15" fmla="*/ 22 h 255"/>
                      <a:gd name="T16" fmla="*/ 255 w 255"/>
                      <a:gd name="T17" fmla="*/ 23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255">
                        <a:moveTo>
                          <a:pt x="255" y="233"/>
                        </a:moveTo>
                        <a:cubicBezTo>
                          <a:pt x="255" y="245"/>
                          <a:pt x="245" y="255"/>
                          <a:pt x="233" y="255"/>
                        </a:cubicBezTo>
                        <a:cubicBezTo>
                          <a:pt x="22" y="255"/>
                          <a:pt x="22" y="255"/>
                          <a:pt x="22" y="255"/>
                        </a:cubicBezTo>
                        <a:cubicBezTo>
                          <a:pt x="10" y="255"/>
                          <a:pt x="0" y="245"/>
                          <a:pt x="0" y="233"/>
                        </a:cubicBezTo>
                        <a:cubicBezTo>
                          <a:pt x="0" y="22"/>
                          <a:pt x="0" y="22"/>
                          <a:pt x="0" y="22"/>
                        </a:cubicBezTo>
                        <a:cubicBezTo>
                          <a:pt x="0" y="9"/>
                          <a:pt x="10" y="0"/>
                          <a:pt x="22" y="0"/>
                        </a:cubicBezTo>
                        <a:cubicBezTo>
                          <a:pt x="233" y="0"/>
                          <a:pt x="233" y="0"/>
                          <a:pt x="233" y="0"/>
                        </a:cubicBezTo>
                        <a:cubicBezTo>
                          <a:pt x="245" y="0"/>
                          <a:pt x="255" y="9"/>
                          <a:pt x="255" y="22"/>
                        </a:cubicBezTo>
                        <a:lnTo>
                          <a:pt x="255" y="233"/>
                        </a:lnTo>
                        <a:close/>
                      </a:path>
                    </a:pathLst>
                  </a:custGeom>
                  <a:solidFill>
                    <a:schemeClr val="accent3"/>
                  </a:solidFill>
                  <a:ln>
                    <a:noFill/>
                  </a:ln>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nvGrpSpPr>
                  <p:cNvPr id="137" name="Group 257"/>
                  <p:cNvGrpSpPr>
                    <a:grpSpLocks noChangeAspect="1"/>
                  </p:cNvGrpSpPr>
                  <p:nvPr/>
                </p:nvGrpSpPr>
                <p:grpSpPr bwMode="auto">
                  <a:xfrm>
                    <a:off x="5915309" y="1739975"/>
                    <a:ext cx="654015" cy="655550"/>
                    <a:chOff x="303" y="3688"/>
                    <a:chExt cx="426" cy="427"/>
                  </a:xfrm>
                  <a:solidFill>
                    <a:schemeClr val="bg1"/>
                  </a:solidFill>
                </p:grpSpPr>
                <p:sp>
                  <p:nvSpPr>
                    <p:cNvPr id="138" name="Freeform 258"/>
                    <p:cNvSpPr>
                      <a:spLocks/>
                    </p:cNvSpPr>
                    <p:nvPr/>
                  </p:nvSpPr>
                  <p:spPr bwMode="auto">
                    <a:xfrm>
                      <a:off x="606" y="3859"/>
                      <a:ext cx="8" cy="7"/>
                    </a:xfrm>
                    <a:custGeom>
                      <a:avLst/>
                      <a:gdLst>
                        <a:gd name="T0" fmla="*/ 1 w 6"/>
                        <a:gd name="T1" fmla="*/ 4 h 5"/>
                        <a:gd name="T2" fmla="*/ 3 w 6"/>
                        <a:gd name="T3" fmla="*/ 5 h 5"/>
                        <a:gd name="T4" fmla="*/ 4 w 6"/>
                        <a:gd name="T5" fmla="*/ 4 h 5"/>
                        <a:gd name="T6" fmla="*/ 4 w 6"/>
                        <a:gd name="T7" fmla="*/ 4 h 5"/>
                        <a:gd name="T8" fmla="*/ 4 w 6"/>
                        <a:gd name="T9" fmla="*/ 4 h 5"/>
                        <a:gd name="T10" fmla="*/ 5 w 6"/>
                        <a:gd name="T11" fmla="*/ 3 h 5"/>
                        <a:gd name="T12" fmla="*/ 5 w 6"/>
                        <a:gd name="T13" fmla="*/ 3 h 5"/>
                        <a:gd name="T14" fmla="*/ 5 w 6"/>
                        <a:gd name="T15" fmla="*/ 3 h 5"/>
                        <a:gd name="T16" fmla="*/ 5 w 6"/>
                        <a:gd name="T17" fmla="*/ 2 h 5"/>
                        <a:gd name="T18" fmla="*/ 5 w 6"/>
                        <a:gd name="T19" fmla="*/ 2 h 5"/>
                        <a:gd name="T20" fmla="*/ 6 w 6"/>
                        <a:gd name="T21" fmla="*/ 1 h 5"/>
                        <a:gd name="T22" fmla="*/ 6 w 6"/>
                        <a:gd name="T23" fmla="*/ 0 h 5"/>
                        <a:gd name="T24" fmla="*/ 5 w 6"/>
                        <a:gd name="T25" fmla="*/ 0 h 5"/>
                        <a:gd name="T26" fmla="*/ 4 w 6"/>
                        <a:gd name="T27" fmla="*/ 1 h 5"/>
                        <a:gd name="T28" fmla="*/ 3 w 6"/>
                        <a:gd name="T29" fmla="*/ 1 h 5"/>
                        <a:gd name="T30" fmla="*/ 3 w 6"/>
                        <a:gd name="T31" fmla="*/ 1 h 5"/>
                        <a:gd name="T32" fmla="*/ 3 w 6"/>
                        <a:gd name="T33" fmla="*/ 1 h 5"/>
                        <a:gd name="T34" fmla="*/ 1 w 6"/>
                        <a:gd name="T35" fmla="*/ 2 h 5"/>
                        <a:gd name="T36" fmla="*/ 1 w 6"/>
                        <a:gd name="T37" fmla="*/ 2 h 5"/>
                        <a:gd name="T38" fmla="*/ 0 w 6"/>
                        <a:gd name="T39" fmla="*/ 3 h 5"/>
                        <a:gd name="T40" fmla="*/ 1 w 6"/>
                        <a:gd name="T41"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 h="5">
                          <a:moveTo>
                            <a:pt x="1" y="4"/>
                          </a:moveTo>
                          <a:cubicBezTo>
                            <a:pt x="1" y="4"/>
                            <a:pt x="2" y="5"/>
                            <a:pt x="3" y="5"/>
                          </a:cubicBezTo>
                          <a:cubicBezTo>
                            <a:pt x="3" y="5"/>
                            <a:pt x="3" y="4"/>
                            <a:pt x="4" y="4"/>
                          </a:cubicBezTo>
                          <a:cubicBezTo>
                            <a:pt x="4" y="4"/>
                            <a:pt x="4" y="4"/>
                            <a:pt x="4" y="4"/>
                          </a:cubicBezTo>
                          <a:cubicBezTo>
                            <a:pt x="4" y="4"/>
                            <a:pt x="4" y="4"/>
                            <a:pt x="4" y="4"/>
                          </a:cubicBezTo>
                          <a:cubicBezTo>
                            <a:pt x="4" y="4"/>
                            <a:pt x="4" y="4"/>
                            <a:pt x="5" y="3"/>
                          </a:cubicBezTo>
                          <a:cubicBezTo>
                            <a:pt x="5" y="3"/>
                            <a:pt x="5" y="3"/>
                            <a:pt x="5" y="3"/>
                          </a:cubicBezTo>
                          <a:cubicBezTo>
                            <a:pt x="5" y="3"/>
                            <a:pt x="5" y="3"/>
                            <a:pt x="5" y="3"/>
                          </a:cubicBezTo>
                          <a:cubicBezTo>
                            <a:pt x="5" y="2"/>
                            <a:pt x="5" y="2"/>
                            <a:pt x="5" y="2"/>
                          </a:cubicBezTo>
                          <a:cubicBezTo>
                            <a:pt x="5" y="2"/>
                            <a:pt x="5" y="2"/>
                            <a:pt x="5" y="2"/>
                          </a:cubicBezTo>
                          <a:cubicBezTo>
                            <a:pt x="6" y="2"/>
                            <a:pt x="6" y="1"/>
                            <a:pt x="6" y="1"/>
                          </a:cubicBezTo>
                          <a:cubicBezTo>
                            <a:pt x="6" y="0"/>
                            <a:pt x="6" y="0"/>
                            <a:pt x="6" y="0"/>
                          </a:cubicBezTo>
                          <a:cubicBezTo>
                            <a:pt x="5" y="0"/>
                            <a:pt x="5" y="0"/>
                            <a:pt x="5" y="0"/>
                          </a:cubicBezTo>
                          <a:cubicBezTo>
                            <a:pt x="4" y="0"/>
                            <a:pt x="4" y="1"/>
                            <a:pt x="4" y="1"/>
                          </a:cubicBezTo>
                          <a:cubicBezTo>
                            <a:pt x="3" y="1"/>
                            <a:pt x="3" y="1"/>
                            <a:pt x="3" y="1"/>
                          </a:cubicBezTo>
                          <a:cubicBezTo>
                            <a:pt x="3" y="1"/>
                            <a:pt x="3" y="1"/>
                            <a:pt x="3" y="1"/>
                          </a:cubicBezTo>
                          <a:cubicBezTo>
                            <a:pt x="3" y="1"/>
                            <a:pt x="3" y="1"/>
                            <a:pt x="3" y="1"/>
                          </a:cubicBezTo>
                          <a:cubicBezTo>
                            <a:pt x="2" y="1"/>
                            <a:pt x="2" y="1"/>
                            <a:pt x="1" y="2"/>
                          </a:cubicBezTo>
                          <a:cubicBezTo>
                            <a:pt x="1" y="2"/>
                            <a:pt x="1" y="2"/>
                            <a:pt x="1" y="2"/>
                          </a:cubicBezTo>
                          <a:cubicBezTo>
                            <a:pt x="1" y="2"/>
                            <a:pt x="0" y="2"/>
                            <a:pt x="0" y="3"/>
                          </a:cubicBezTo>
                          <a:cubicBezTo>
                            <a:pt x="0"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39" name="Freeform 259"/>
                    <p:cNvSpPr>
                      <a:spLocks/>
                    </p:cNvSpPr>
                    <p:nvPr/>
                  </p:nvSpPr>
                  <p:spPr bwMode="auto">
                    <a:xfrm>
                      <a:off x="588" y="3861"/>
                      <a:ext cx="8" cy="4"/>
                    </a:xfrm>
                    <a:custGeom>
                      <a:avLst/>
                      <a:gdLst>
                        <a:gd name="T0" fmla="*/ 0 w 6"/>
                        <a:gd name="T1" fmla="*/ 2 h 3"/>
                        <a:gd name="T2" fmla="*/ 1 w 6"/>
                        <a:gd name="T3" fmla="*/ 2 h 3"/>
                        <a:gd name="T4" fmla="*/ 1 w 6"/>
                        <a:gd name="T5" fmla="*/ 2 h 3"/>
                        <a:gd name="T6" fmla="*/ 2 w 6"/>
                        <a:gd name="T7" fmla="*/ 2 h 3"/>
                        <a:gd name="T8" fmla="*/ 2 w 6"/>
                        <a:gd name="T9" fmla="*/ 2 h 3"/>
                        <a:gd name="T10" fmla="*/ 2 w 6"/>
                        <a:gd name="T11" fmla="*/ 2 h 3"/>
                        <a:gd name="T12" fmla="*/ 3 w 6"/>
                        <a:gd name="T13" fmla="*/ 3 h 3"/>
                        <a:gd name="T14" fmla="*/ 3 w 6"/>
                        <a:gd name="T15" fmla="*/ 3 h 3"/>
                        <a:gd name="T16" fmla="*/ 4 w 6"/>
                        <a:gd name="T17" fmla="*/ 3 h 3"/>
                        <a:gd name="T18" fmla="*/ 4 w 6"/>
                        <a:gd name="T19" fmla="*/ 3 h 3"/>
                        <a:gd name="T20" fmla="*/ 4 w 6"/>
                        <a:gd name="T21" fmla="*/ 3 h 3"/>
                        <a:gd name="T22" fmla="*/ 5 w 6"/>
                        <a:gd name="T23" fmla="*/ 3 h 3"/>
                        <a:gd name="T24" fmla="*/ 6 w 6"/>
                        <a:gd name="T25" fmla="*/ 2 h 3"/>
                        <a:gd name="T26" fmla="*/ 6 w 6"/>
                        <a:gd name="T27" fmla="*/ 1 h 3"/>
                        <a:gd name="T28" fmla="*/ 6 w 6"/>
                        <a:gd name="T29" fmla="*/ 1 h 3"/>
                        <a:gd name="T30" fmla="*/ 5 w 6"/>
                        <a:gd name="T31" fmla="*/ 0 h 3"/>
                        <a:gd name="T32" fmla="*/ 4 w 6"/>
                        <a:gd name="T33" fmla="*/ 0 h 3"/>
                        <a:gd name="T34" fmla="*/ 3 w 6"/>
                        <a:gd name="T35" fmla="*/ 0 h 3"/>
                        <a:gd name="T36" fmla="*/ 3 w 6"/>
                        <a:gd name="T37" fmla="*/ 0 h 3"/>
                        <a:gd name="T38" fmla="*/ 3 w 6"/>
                        <a:gd name="T39" fmla="*/ 0 h 3"/>
                        <a:gd name="T40" fmla="*/ 3 w 6"/>
                        <a:gd name="T41" fmla="*/ 0 h 3"/>
                        <a:gd name="T42" fmla="*/ 2 w 6"/>
                        <a:gd name="T43" fmla="*/ 0 h 3"/>
                        <a:gd name="T44" fmla="*/ 1 w 6"/>
                        <a:gd name="T45" fmla="*/ 0 h 3"/>
                        <a:gd name="T46" fmla="*/ 0 w 6"/>
                        <a:gd name="T47" fmla="*/ 0 h 3"/>
                        <a:gd name="T48" fmla="*/ 0 w 6"/>
                        <a:gd name="T49" fmla="*/ 1 h 3"/>
                        <a:gd name="T50" fmla="*/ 0 w 6"/>
                        <a:gd name="T51" fmla="*/ 1 h 3"/>
                        <a:gd name="T52" fmla="*/ 0 w 6"/>
                        <a:gd name="T5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 h="3">
                          <a:moveTo>
                            <a:pt x="0" y="2"/>
                          </a:moveTo>
                          <a:cubicBezTo>
                            <a:pt x="1" y="2"/>
                            <a:pt x="1" y="2"/>
                            <a:pt x="1" y="2"/>
                          </a:cubicBezTo>
                          <a:cubicBezTo>
                            <a:pt x="1" y="2"/>
                            <a:pt x="1" y="2"/>
                            <a:pt x="1" y="2"/>
                          </a:cubicBezTo>
                          <a:cubicBezTo>
                            <a:pt x="1" y="2"/>
                            <a:pt x="1" y="2"/>
                            <a:pt x="2" y="2"/>
                          </a:cubicBezTo>
                          <a:cubicBezTo>
                            <a:pt x="2" y="2"/>
                            <a:pt x="2" y="2"/>
                            <a:pt x="2" y="2"/>
                          </a:cubicBezTo>
                          <a:cubicBezTo>
                            <a:pt x="2" y="2"/>
                            <a:pt x="2" y="2"/>
                            <a:pt x="2" y="2"/>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5" y="3"/>
                            <a:pt x="5" y="3"/>
                            <a:pt x="5" y="3"/>
                          </a:cubicBezTo>
                          <a:cubicBezTo>
                            <a:pt x="5" y="3"/>
                            <a:pt x="6" y="3"/>
                            <a:pt x="6" y="2"/>
                          </a:cubicBezTo>
                          <a:cubicBezTo>
                            <a:pt x="6" y="1"/>
                            <a:pt x="6" y="1"/>
                            <a:pt x="6" y="1"/>
                          </a:cubicBezTo>
                          <a:cubicBezTo>
                            <a:pt x="6" y="1"/>
                            <a:pt x="6" y="1"/>
                            <a:pt x="6" y="1"/>
                          </a:cubicBezTo>
                          <a:cubicBezTo>
                            <a:pt x="6" y="1"/>
                            <a:pt x="5" y="0"/>
                            <a:pt x="5" y="0"/>
                          </a:cubicBezTo>
                          <a:cubicBezTo>
                            <a:pt x="4" y="0"/>
                            <a:pt x="4" y="0"/>
                            <a:pt x="4" y="0"/>
                          </a:cubicBezTo>
                          <a:cubicBezTo>
                            <a:pt x="4" y="0"/>
                            <a:pt x="4" y="0"/>
                            <a:pt x="3" y="0"/>
                          </a:cubicBezTo>
                          <a:cubicBezTo>
                            <a:pt x="3" y="0"/>
                            <a:pt x="3" y="0"/>
                            <a:pt x="3" y="0"/>
                          </a:cubicBezTo>
                          <a:cubicBezTo>
                            <a:pt x="3" y="0"/>
                            <a:pt x="3" y="0"/>
                            <a:pt x="3" y="0"/>
                          </a:cubicBezTo>
                          <a:cubicBezTo>
                            <a:pt x="3" y="0"/>
                            <a:pt x="3" y="0"/>
                            <a:pt x="3" y="0"/>
                          </a:cubicBezTo>
                          <a:cubicBezTo>
                            <a:pt x="3" y="0"/>
                            <a:pt x="3" y="0"/>
                            <a:pt x="2" y="0"/>
                          </a:cubicBezTo>
                          <a:cubicBezTo>
                            <a:pt x="2" y="0"/>
                            <a:pt x="1" y="0"/>
                            <a:pt x="1" y="0"/>
                          </a:cubicBezTo>
                          <a:cubicBezTo>
                            <a:pt x="1" y="0"/>
                            <a:pt x="0" y="0"/>
                            <a:pt x="0" y="0"/>
                          </a:cubicBezTo>
                          <a:cubicBezTo>
                            <a:pt x="0" y="1"/>
                            <a:pt x="0" y="1"/>
                            <a:pt x="0" y="1"/>
                          </a:cubicBezTo>
                          <a:cubicBezTo>
                            <a:pt x="0" y="1"/>
                            <a:pt x="0" y="1"/>
                            <a:pt x="0" y="1"/>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40" name="Freeform 260"/>
                    <p:cNvSpPr>
                      <a:spLocks/>
                    </p:cNvSpPr>
                    <p:nvPr/>
                  </p:nvSpPr>
                  <p:spPr bwMode="auto">
                    <a:xfrm>
                      <a:off x="561" y="3728"/>
                      <a:ext cx="38" cy="14"/>
                    </a:xfrm>
                    <a:custGeom>
                      <a:avLst/>
                      <a:gdLst>
                        <a:gd name="T0" fmla="*/ 5 w 28"/>
                        <a:gd name="T1" fmla="*/ 6 h 10"/>
                        <a:gd name="T2" fmla="*/ 5 w 28"/>
                        <a:gd name="T3" fmla="*/ 7 h 10"/>
                        <a:gd name="T4" fmla="*/ 6 w 28"/>
                        <a:gd name="T5" fmla="*/ 8 h 10"/>
                        <a:gd name="T6" fmla="*/ 9 w 28"/>
                        <a:gd name="T7" fmla="*/ 9 h 10"/>
                        <a:gd name="T8" fmla="*/ 11 w 28"/>
                        <a:gd name="T9" fmla="*/ 10 h 10"/>
                        <a:gd name="T10" fmla="*/ 12 w 28"/>
                        <a:gd name="T11" fmla="*/ 8 h 10"/>
                        <a:gd name="T12" fmla="*/ 14 w 28"/>
                        <a:gd name="T13" fmla="*/ 7 h 10"/>
                        <a:gd name="T14" fmla="*/ 15 w 28"/>
                        <a:gd name="T15" fmla="*/ 6 h 10"/>
                        <a:gd name="T16" fmla="*/ 16 w 28"/>
                        <a:gd name="T17" fmla="*/ 6 h 10"/>
                        <a:gd name="T18" fmla="*/ 16 w 28"/>
                        <a:gd name="T19" fmla="*/ 7 h 10"/>
                        <a:gd name="T20" fmla="*/ 18 w 28"/>
                        <a:gd name="T21" fmla="*/ 8 h 10"/>
                        <a:gd name="T22" fmla="*/ 19 w 28"/>
                        <a:gd name="T23" fmla="*/ 8 h 10"/>
                        <a:gd name="T24" fmla="*/ 19 w 28"/>
                        <a:gd name="T25" fmla="*/ 9 h 10"/>
                        <a:gd name="T26" fmla="*/ 21 w 28"/>
                        <a:gd name="T27" fmla="*/ 8 h 10"/>
                        <a:gd name="T28" fmla="*/ 22 w 28"/>
                        <a:gd name="T29" fmla="*/ 7 h 10"/>
                        <a:gd name="T30" fmla="*/ 22 w 28"/>
                        <a:gd name="T31" fmla="*/ 5 h 10"/>
                        <a:gd name="T32" fmla="*/ 20 w 28"/>
                        <a:gd name="T33" fmla="*/ 4 h 10"/>
                        <a:gd name="T34" fmla="*/ 19 w 28"/>
                        <a:gd name="T35" fmla="*/ 4 h 10"/>
                        <a:gd name="T36" fmla="*/ 20 w 28"/>
                        <a:gd name="T37" fmla="*/ 4 h 10"/>
                        <a:gd name="T38" fmla="*/ 22 w 28"/>
                        <a:gd name="T39" fmla="*/ 4 h 10"/>
                        <a:gd name="T40" fmla="*/ 23 w 28"/>
                        <a:gd name="T41" fmla="*/ 4 h 10"/>
                        <a:gd name="T42" fmla="*/ 26 w 28"/>
                        <a:gd name="T43" fmla="*/ 3 h 10"/>
                        <a:gd name="T44" fmla="*/ 28 w 28"/>
                        <a:gd name="T45" fmla="*/ 2 h 10"/>
                        <a:gd name="T46" fmla="*/ 26 w 28"/>
                        <a:gd name="T47" fmla="*/ 0 h 10"/>
                        <a:gd name="T48" fmla="*/ 21 w 28"/>
                        <a:gd name="T49" fmla="*/ 0 h 10"/>
                        <a:gd name="T50" fmla="*/ 20 w 28"/>
                        <a:gd name="T51" fmla="*/ 0 h 10"/>
                        <a:gd name="T52" fmla="*/ 19 w 28"/>
                        <a:gd name="T53" fmla="*/ 0 h 10"/>
                        <a:gd name="T54" fmla="*/ 18 w 28"/>
                        <a:gd name="T55" fmla="*/ 0 h 10"/>
                        <a:gd name="T56" fmla="*/ 17 w 28"/>
                        <a:gd name="T57" fmla="*/ 0 h 10"/>
                        <a:gd name="T58" fmla="*/ 15 w 28"/>
                        <a:gd name="T59" fmla="*/ 0 h 10"/>
                        <a:gd name="T60" fmla="*/ 13 w 28"/>
                        <a:gd name="T61" fmla="*/ 0 h 10"/>
                        <a:gd name="T62" fmla="*/ 12 w 28"/>
                        <a:gd name="T63" fmla="*/ 1 h 10"/>
                        <a:gd name="T64" fmla="*/ 10 w 28"/>
                        <a:gd name="T65" fmla="*/ 1 h 10"/>
                        <a:gd name="T66" fmla="*/ 9 w 28"/>
                        <a:gd name="T67" fmla="*/ 1 h 10"/>
                        <a:gd name="T68" fmla="*/ 8 w 28"/>
                        <a:gd name="T69" fmla="*/ 1 h 10"/>
                        <a:gd name="T70" fmla="*/ 7 w 28"/>
                        <a:gd name="T71" fmla="*/ 1 h 10"/>
                        <a:gd name="T72" fmla="*/ 5 w 28"/>
                        <a:gd name="T73" fmla="*/ 1 h 10"/>
                        <a:gd name="T74" fmla="*/ 4 w 28"/>
                        <a:gd name="T75" fmla="*/ 1 h 10"/>
                        <a:gd name="T76" fmla="*/ 2 w 28"/>
                        <a:gd name="T77" fmla="*/ 1 h 10"/>
                        <a:gd name="T78" fmla="*/ 1 w 28"/>
                        <a:gd name="T79" fmla="*/ 1 h 10"/>
                        <a:gd name="T80" fmla="*/ 0 w 28"/>
                        <a:gd name="T81"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 h="10">
                          <a:moveTo>
                            <a:pt x="2" y="5"/>
                          </a:moveTo>
                          <a:cubicBezTo>
                            <a:pt x="3" y="6"/>
                            <a:pt x="4" y="6"/>
                            <a:pt x="5" y="6"/>
                          </a:cubicBezTo>
                          <a:cubicBezTo>
                            <a:pt x="5" y="6"/>
                            <a:pt x="5" y="6"/>
                            <a:pt x="5" y="6"/>
                          </a:cubicBezTo>
                          <a:cubicBezTo>
                            <a:pt x="5" y="7"/>
                            <a:pt x="5" y="7"/>
                            <a:pt x="5" y="7"/>
                          </a:cubicBezTo>
                          <a:cubicBezTo>
                            <a:pt x="5" y="7"/>
                            <a:pt x="6" y="8"/>
                            <a:pt x="6" y="8"/>
                          </a:cubicBezTo>
                          <a:cubicBezTo>
                            <a:pt x="6" y="8"/>
                            <a:pt x="6" y="8"/>
                            <a:pt x="6" y="8"/>
                          </a:cubicBezTo>
                          <a:cubicBezTo>
                            <a:pt x="7" y="9"/>
                            <a:pt x="7" y="9"/>
                            <a:pt x="8" y="9"/>
                          </a:cubicBezTo>
                          <a:cubicBezTo>
                            <a:pt x="8" y="9"/>
                            <a:pt x="8" y="9"/>
                            <a:pt x="9" y="9"/>
                          </a:cubicBezTo>
                          <a:cubicBezTo>
                            <a:pt x="9" y="10"/>
                            <a:pt x="9" y="10"/>
                            <a:pt x="10" y="10"/>
                          </a:cubicBezTo>
                          <a:cubicBezTo>
                            <a:pt x="10" y="10"/>
                            <a:pt x="11" y="10"/>
                            <a:pt x="11" y="10"/>
                          </a:cubicBezTo>
                          <a:cubicBezTo>
                            <a:pt x="11" y="10"/>
                            <a:pt x="12" y="9"/>
                            <a:pt x="12" y="9"/>
                          </a:cubicBezTo>
                          <a:cubicBezTo>
                            <a:pt x="12" y="8"/>
                            <a:pt x="12" y="8"/>
                            <a:pt x="12" y="8"/>
                          </a:cubicBezTo>
                          <a:cubicBezTo>
                            <a:pt x="13" y="8"/>
                            <a:pt x="13" y="8"/>
                            <a:pt x="14" y="7"/>
                          </a:cubicBezTo>
                          <a:cubicBezTo>
                            <a:pt x="14" y="7"/>
                            <a:pt x="14" y="7"/>
                            <a:pt x="14" y="7"/>
                          </a:cubicBezTo>
                          <a:cubicBezTo>
                            <a:pt x="14" y="7"/>
                            <a:pt x="15" y="6"/>
                            <a:pt x="15" y="6"/>
                          </a:cubicBezTo>
                          <a:cubicBezTo>
                            <a:pt x="15" y="6"/>
                            <a:pt x="15" y="6"/>
                            <a:pt x="15" y="6"/>
                          </a:cubicBezTo>
                          <a:cubicBezTo>
                            <a:pt x="15" y="6"/>
                            <a:pt x="15" y="6"/>
                            <a:pt x="15" y="6"/>
                          </a:cubicBezTo>
                          <a:cubicBezTo>
                            <a:pt x="15" y="6"/>
                            <a:pt x="15" y="6"/>
                            <a:pt x="16" y="6"/>
                          </a:cubicBezTo>
                          <a:cubicBezTo>
                            <a:pt x="16" y="6"/>
                            <a:pt x="16" y="6"/>
                            <a:pt x="16" y="6"/>
                          </a:cubicBezTo>
                          <a:cubicBezTo>
                            <a:pt x="16" y="7"/>
                            <a:pt x="16" y="7"/>
                            <a:pt x="16" y="7"/>
                          </a:cubicBezTo>
                          <a:cubicBezTo>
                            <a:pt x="16" y="8"/>
                            <a:pt x="16" y="8"/>
                            <a:pt x="17" y="8"/>
                          </a:cubicBezTo>
                          <a:cubicBezTo>
                            <a:pt x="17" y="8"/>
                            <a:pt x="18" y="8"/>
                            <a:pt x="18" y="8"/>
                          </a:cubicBezTo>
                          <a:cubicBezTo>
                            <a:pt x="18" y="8"/>
                            <a:pt x="18" y="8"/>
                            <a:pt x="18" y="8"/>
                          </a:cubicBezTo>
                          <a:cubicBezTo>
                            <a:pt x="18" y="8"/>
                            <a:pt x="19" y="8"/>
                            <a:pt x="19" y="8"/>
                          </a:cubicBezTo>
                          <a:cubicBezTo>
                            <a:pt x="19" y="8"/>
                            <a:pt x="19" y="8"/>
                            <a:pt x="19" y="8"/>
                          </a:cubicBezTo>
                          <a:cubicBezTo>
                            <a:pt x="19" y="9"/>
                            <a:pt x="19" y="9"/>
                            <a:pt x="19" y="9"/>
                          </a:cubicBezTo>
                          <a:cubicBezTo>
                            <a:pt x="20" y="9"/>
                            <a:pt x="20" y="9"/>
                            <a:pt x="20" y="9"/>
                          </a:cubicBezTo>
                          <a:cubicBezTo>
                            <a:pt x="20" y="9"/>
                            <a:pt x="20" y="8"/>
                            <a:pt x="21" y="8"/>
                          </a:cubicBezTo>
                          <a:cubicBezTo>
                            <a:pt x="21" y="8"/>
                            <a:pt x="21" y="8"/>
                            <a:pt x="21" y="8"/>
                          </a:cubicBezTo>
                          <a:cubicBezTo>
                            <a:pt x="22" y="8"/>
                            <a:pt x="22" y="8"/>
                            <a:pt x="22" y="7"/>
                          </a:cubicBezTo>
                          <a:cubicBezTo>
                            <a:pt x="23" y="7"/>
                            <a:pt x="23" y="6"/>
                            <a:pt x="23" y="6"/>
                          </a:cubicBezTo>
                          <a:cubicBezTo>
                            <a:pt x="23" y="6"/>
                            <a:pt x="22" y="5"/>
                            <a:pt x="22" y="5"/>
                          </a:cubicBezTo>
                          <a:cubicBezTo>
                            <a:pt x="22" y="5"/>
                            <a:pt x="22" y="5"/>
                            <a:pt x="22" y="5"/>
                          </a:cubicBezTo>
                          <a:cubicBezTo>
                            <a:pt x="21" y="5"/>
                            <a:pt x="20" y="4"/>
                            <a:pt x="20" y="4"/>
                          </a:cubicBezTo>
                          <a:cubicBezTo>
                            <a:pt x="19" y="4"/>
                            <a:pt x="19" y="4"/>
                            <a:pt x="19" y="4"/>
                          </a:cubicBezTo>
                          <a:cubicBezTo>
                            <a:pt x="19" y="4"/>
                            <a:pt x="19" y="4"/>
                            <a:pt x="19" y="4"/>
                          </a:cubicBezTo>
                          <a:cubicBezTo>
                            <a:pt x="19" y="4"/>
                            <a:pt x="19" y="4"/>
                            <a:pt x="19" y="4"/>
                          </a:cubicBezTo>
                          <a:cubicBezTo>
                            <a:pt x="20" y="4"/>
                            <a:pt x="20" y="4"/>
                            <a:pt x="20" y="4"/>
                          </a:cubicBezTo>
                          <a:cubicBezTo>
                            <a:pt x="20" y="4"/>
                            <a:pt x="21" y="4"/>
                            <a:pt x="21" y="4"/>
                          </a:cubicBezTo>
                          <a:cubicBezTo>
                            <a:pt x="22" y="4"/>
                            <a:pt x="22" y="4"/>
                            <a:pt x="22" y="4"/>
                          </a:cubicBezTo>
                          <a:cubicBezTo>
                            <a:pt x="22" y="4"/>
                            <a:pt x="22" y="4"/>
                            <a:pt x="22" y="4"/>
                          </a:cubicBezTo>
                          <a:cubicBezTo>
                            <a:pt x="22" y="4"/>
                            <a:pt x="23" y="4"/>
                            <a:pt x="23" y="4"/>
                          </a:cubicBezTo>
                          <a:cubicBezTo>
                            <a:pt x="23" y="4"/>
                            <a:pt x="24" y="4"/>
                            <a:pt x="24" y="3"/>
                          </a:cubicBezTo>
                          <a:cubicBezTo>
                            <a:pt x="25" y="3"/>
                            <a:pt x="25" y="3"/>
                            <a:pt x="26" y="3"/>
                          </a:cubicBezTo>
                          <a:cubicBezTo>
                            <a:pt x="26" y="3"/>
                            <a:pt x="27" y="3"/>
                            <a:pt x="27" y="3"/>
                          </a:cubicBezTo>
                          <a:cubicBezTo>
                            <a:pt x="28" y="2"/>
                            <a:pt x="28" y="2"/>
                            <a:pt x="28" y="2"/>
                          </a:cubicBezTo>
                          <a:cubicBezTo>
                            <a:pt x="27" y="1"/>
                            <a:pt x="27" y="1"/>
                            <a:pt x="27" y="1"/>
                          </a:cubicBezTo>
                          <a:cubicBezTo>
                            <a:pt x="27" y="1"/>
                            <a:pt x="26" y="0"/>
                            <a:pt x="26" y="0"/>
                          </a:cubicBezTo>
                          <a:cubicBezTo>
                            <a:pt x="26" y="0"/>
                            <a:pt x="25" y="0"/>
                            <a:pt x="25" y="0"/>
                          </a:cubicBezTo>
                          <a:cubicBezTo>
                            <a:pt x="24" y="0"/>
                            <a:pt x="22" y="0"/>
                            <a:pt x="21" y="0"/>
                          </a:cubicBezTo>
                          <a:cubicBezTo>
                            <a:pt x="21" y="0"/>
                            <a:pt x="20" y="0"/>
                            <a:pt x="20" y="0"/>
                          </a:cubicBezTo>
                          <a:cubicBezTo>
                            <a:pt x="20" y="0"/>
                            <a:pt x="20" y="0"/>
                            <a:pt x="20" y="0"/>
                          </a:cubicBezTo>
                          <a:cubicBezTo>
                            <a:pt x="20" y="0"/>
                            <a:pt x="19" y="0"/>
                            <a:pt x="19" y="0"/>
                          </a:cubicBezTo>
                          <a:cubicBezTo>
                            <a:pt x="19" y="0"/>
                            <a:pt x="19" y="0"/>
                            <a:pt x="19" y="0"/>
                          </a:cubicBezTo>
                          <a:cubicBezTo>
                            <a:pt x="19" y="0"/>
                            <a:pt x="19" y="0"/>
                            <a:pt x="19" y="0"/>
                          </a:cubicBezTo>
                          <a:cubicBezTo>
                            <a:pt x="18" y="0"/>
                            <a:pt x="18" y="0"/>
                            <a:pt x="18" y="0"/>
                          </a:cubicBezTo>
                          <a:cubicBezTo>
                            <a:pt x="18" y="0"/>
                            <a:pt x="17" y="0"/>
                            <a:pt x="17" y="0"/>
                          </a:cubicBezTo>
                          <a:cubicBezTo>
                            <a:pt x="17" y="0"/>
                            <a:pt x="17" y="0"/>
                            <a:pt x="17" y="0"/>
                          </a:cubicBezTo>
                          <a:cubicBezTo>
                            <a:pt x="17" y="0"/>
                            <a:pt x="17" y="0"/>
                            <a:pt x="16" y="0"/>
                          </a:cubicBezTo>
                          <a:cubicBezTo>
                            <a:pt x="16" y="0"/>
                            <a:pt x="16" y="0"/>
                            <a:pt x="15" y="0"/>
                          </a:cubicBezTo>
                          <a:cubicBezTo>
                            <a:pt x="14" y="0"/>
                            <a:pt x="14" y="0"/>
                            <a:pt x="14" y="0"/>
                          </a:cubicBezTo>
                          <a:cubicBezTo>
                            <a:pt x="14" y="0"/>
                            <a:pt x="13" y="0"/>
                            <a:pt x="13" y="0"/>
                          </a:cubicBezTo>
                          <a:cubicBezTo>
                            <a:pt x="13" y="0"/>
                            <a:pt x="12" y="1"/>
                            <a:pt x="12" y="1"/>
                          </a:cubicBezTo>
                          <a:cubicBezTo>
                            <a:pt x="12" y="1"/>
                            <a:pt x="12" y="1"/>
                            <a:pt x="12" y="1"/>
                          </a:cubicBezTo>
                          <a:cubicBezTo>
                            <a:pt x="12" y="1"/>
                            <a:pt x="11" y="1"/>
                            <a:pt x="11" y="1"/>
                          </a:cubicBezTo>
                          <a:cubicBezTo>
                            <a:pt x="10" y="1"/>
                            <a:pt x="10" y="1"/>
                            <a:pt x="10" y="1"/>
                          </a:cubicBezTo>
                          <a:cubicBezTo>
                            <a:pt x="10" y="1"/>
                            <a:pt x="10" y="1"/>
                            <a:pt x="9" y="1"/>
                          </a:cubicBezTo>
                          <a:cubicBezTo>
                            <a:pt x="9" y="1"/>
                            <a:pt x="9" y="1"/>
                            <a:pt x="9" y="1"/>
                          </a:cubicBezTo>
                          <a:cubicBezTo>
                            <a:pt x="9" y="1"/>
                            <a:pt x="8" y="1"/>
                            <a:pt x="8" y="1"/>
                          </a:cubicBezTo>
                          <a:cubicBezTo>
                            <a:pt x="8" y="1"/>
                            <a:pt x="8" y="1"/>
                            <a:pt x="8" y="1"/>
                          </a:cubicBezTo>
                          <a:cubicBezTo>
                            <a:pt x="8" y="1"/>
                            <a:pt x="7" y="1"/>
                            <a:pt x="7" y="1"/>
                          </a:cubicBezTo>
                          <a:cubicBezTo>
                            <a:pt x="7" y="1"/>
                            <a:pt x="7" y="1"/>
                            <a:pt x="7" y="1"/>
                          </a:cubicBezTo>
                          <a:cubicBezTo>
                            <a:pt x="7" y="1"/>
                            <a:pt x="6" y="1"/>
                            <a:pt x="6" y="1"/>
                          </a:cubicBezTo>
                          <a:cubicBezTo>
                            <a:pt x="6" y="1"/>
                            <a:pt x="5" y="1"/>
                            <a:pt x="5" y="1"/>
                          </a:cubicBezTo>
                          <a:cubicBezTo>
                            <a:pt x="5" y="1"/>
                            <a:pt x="5" y="1"/>
                            <a:pt x="5" y="1"/>
                          </a:cubicBezTo>
                          <a:cubicBezTo>
                            <a:pt x="5" y="1"/>
                            <a:pt x="5" y="1"/>
                            <a:pt x="4" y="1"/>
                          </a:cubicBezTo>
                          <a:cubicBezTo>
                            <a:pt x="4" y="1"/>
                            <a:pt x="4" y="1"/>
                            <a:pt x="3" y="1"/>
                          </a:cubicBezTo>
                          <a:cubicBezTo>
                            <a:pt x="3" y="1"/>
                            <a:pt x="3" y="1"/>
                            <a:pt x="2" y="1"/>
                          </a:cubicBezTo>
                          <a:cubicBezTo>
                            <a:pt x="2" y="1"/>
                            <a:pt x="2" y="1"/>
                            <a:pt x="2" y="1"/>
                          </a:cubicBezTo>
                          <a:cubicBezTo>
                            <a:pt x="2" y="1"/>
                            <a:pt x="2" y="1"/>
                            <a:pt x="1" y="1"/>
                          </a:cubicBezTo>
                          <a:cubicBezTo>
                            <a:pt x="1" y="1"/>
                            <a:pt x="0" y="2"/>
                            <a:pt x="0" y="2"/>
                          </a:cubicBezTo>
                          <a:cubicBezTo>
                            <a:pt x="0" y="3"/>
                            <a:pt x="0" y="3"/>
                            <a:pt x="0" y="3"/>
                          </a:cubicBezTo>
                          <a:cubicBezTo>
                            <a:pt x="1" y="4"/>
                            <a:pt x="1" y="4"/>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41" name="Freeform 261"/>
                    <p:cNvSpPr>
                      <a:spLocks/>
                    </p:cNvSpPr>
                    <p:nvPr/>
                  </p:nvSpPr>
                  <p:spPr bwMode="auto">
                    <a:xfrm>
                      <a:off x="369" y="3781"/>
                      <a:ext cx="5" cy="6"/>
                    </a:xfrm>
                    <a:custGeom>
                      <a:avLst/>
                      <a:gdLst>
                        <a:gd name="T0" fmla="*/ 3 w 4"/>
                        <a:gd name="T1" fmla="*/ 0 h 4"/>
                        <a:gd name="T2" fmla="*/ 3 w 4"/>
                        <a:gd name="T3" fmla="*/ 0 h 4"/>
                        <a:gd name="T4" fmla="*/ 3 w 4"/>
                        <a:gd name="T5" fmla="*/ 0 h 4"/>
                        <a:gd name="T6" fmla="*/ 1 w 4"/>
                        <a:gd name="T7" fmla="*/ 1 h 4"/>
                        <a:gd name="T8" fmla="*/ 1 w 4"/>
                        <a:gd name="T9" fmla="*/ 3 h 4"/>
                        <a:gd name="T10" fmla="*/ 2 w 4"/>
                        <a:gd name="T11" fmla="*/ 3 h 4"/>
                        <a:gd name="T12" fmla="*/ 2 w 4"/>
                        <a:gd name="T13" fmla="*/ 4 h 4"/>
                        <a:gd name="T14" fmla="*/ 4 w 4"/>
                        <a:gd name="T15" fmla="*/ 2 h 4"/>
                        <a:gd name="T16" fmla="*/ 4 w 4"/>
                        <a:gd name="T17" fmla="*/ 1 h 4"/>
                        <a:gd name="T18" fmla="*/ 3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3" y="0"/>
                          </a:moveTo>
                          <a:cubicBezTo>
                            <a:pt x="3" y="0"/>
                            <a:pt x="3" y="0"/>
                            <a:pt x="3" y="0"/>
                          </a:cubicBezTo>
                          <a:cubicBezTo>
                            <a:pt x="3" y="0"/>
                            <a:pt x="3" y="0"/>
                            <a:pt x="3" y="0"/>
                          </a:cubicBezTo>
                          <a:cubicBezTo>
                            <a:pt x="2" y="0"/>
                            <a:pt x="1" y="0"/>
                            <a:pt x="1" y="1"/>
                          </a:cubicBezTo>
                          <a:cubicBezTo>
                            <a:pt x="1" y="1"/>
                            <a:pt x="0" y="2"/>
                            <a:pt x="1" y="3"/>
                          </a:cubicBezTo>
                          <a:cubicBezTo>
                            <a:pt x="1" y="3"/>
                            <a:pt x="1" y="3"/>
                            <a:pt x="2" y="3"/>
                          </a:cubicBezTo>
                          <a:cubicBezTo>
                            <a:pt x="2" y="4"/>
                            <a:pt x="2" y="4"/>
                            <a:pt x="2" y="4"/>
                          </a:cubicBezTo>
                          <a:cubicBezTo>
                            <a:pt x="3" y="4"/>
                            <a:pt x="3" y="3"/>
                            <a:pt x="4" y="2"/>
                          </a:cubicBezTo>
                          <a:cubicBezTo>
                            <a:pt x="4" y="2"/>
                            <a:pt x="4" y="1"/>
                            <a:pt x="4" y="1"/>
                          </a:cubicBezTo>
                          <a:cubicBezTo>
                            <a:pt x="4" y="0"/>
                            <a:pt x="3"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42" name="Freeform 262"/>
                    <p:cNvSpPr>
                      <a:spLocks/>
                    </p:cNvSpPr>
                    <p:nvPr/>
                  </p:nvSpPr>
                  <p:spPr bwMode="auto">
                    <a:xfrm>
                      <a:off x="373" y="3910"/>
                      <a:ext cx="7" cy="6"/>
                    </a:xfrm>
                    <a:custGeom>
                      <a:avLst/>
                      <a:gdLst>
                        <a:gd name="T0" fmla="*/ 5 w 5"/>
                        <a:gd name="T1" fmla="*/ 1 h 4"/>
                        <a:gd name="T2" fmla="*/ 4 w 5"/>
                        <a:gd name="T3" fmla="*/ 1 h 4"/>
                        <a:gd name="T4" fmla="*/ 3 w 5"/>
                        <a:gd name="T5" fmla="*/ 1 h 4"/>
                        <a:gd name="T6" fmla="*/ 1 w 5"/>
                        <a:gd name="T7" fmla="*/ 1 h 4"/>
                        <a:gd name="T8" fmla="*/ 0 w 5"/>
                        <a:gd name="T9" fmla="*/ 1 h 4"/>
                        <a:gd name="T10" fmla="*/ 0 w 5"/>
                        <a:gd name="T11" fmla="*/ 2 h 4"/>
                        <a:gd name="T12" fmla="*/ 1 w 5"/>
                        <a:gd name="T13" fmla="*/ 2 h 4"/>
                        <a:gd name="T14" fmla="*/ 1 w 5"/>
                        <a:gd name="T15" fmla="*/ 3 h 4"/>
                        <a:gd name="T16" fmla="*/ 2 w 5"/>
                        <a:gd name="T17" fmla="*/ 3 h 4"/>
                        <a:gd name="T18" fmla="*/ 3 w 5"/>
                        <a:gd name="T19" fmla="*/ 4 h 4"/>
                        <a:gd name="T20" fmla="*/ 3 w 5"/>
                        <a:gd name="T21" fmla="*/ 4 h 4"/>
                        <a:gd name="T22" fmla="*/ 3 w 5"/>
                        <a:gd name="T23" fmla="*/ 4 h 4"/>
                        <a:gd name="T24" fmla="*/ 4 w 5"/>
                        <a:gd name="T25" fmla="*/ 4 h 4"/>
                        <a:gd name="T26" fmla="*/ 5 w 5"/>
                        <a:gd name="T27" fmla="*/ 3 h 4"/>
                        <a:gd name="T28" fmla="*/ 5 w 5"/>
                        <a:gd name="T2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4">
                          <a:moveTo>
                            <a:pt x="5" y="1"/>
                          </a:moveTo>
                          <a:cubicBezTo>
                            <a:pt x="4" y="1"/>
                            <a:pt x="4" y="1"/>
                            <a:pt x="4" y="1"/>
                          </a:cubicBezTo>
                          <a:cubicBezTo>
                            <a:pt x="3" y="1"/>
                            <a:pt x="3" y="1"/>
                            <a:pt x="3" y="1"/>
                          </a:cubicBezTo>
                          <a:cubicBezTo>
                            <a:pt x="2" y="0"/>
                            <a:pt x="2" y="0"/>
                            <a:pt x="1" y="1"/>
                          </a:cubicBezTo>
                          <a:cubicBezTo>
                            <a:pt x="1" y="1"/>
                            <a:pt x="1" y="1"/>
                            <a:pt x="0" y="1"/>
                          </a:cubicBezTo>
                          <a:cubicBezTo>
                            <a:pt x="0" y="2"/>
                            <a:pt x="0" y="2"/>
                            <a:pt x="0" y="2"/>
                          </a:cubicBezTo>
                          <a:cubicBezTo>
                            <a:pt x="1" y="2"/>
                            <a:pt x="1" y="2"/>
                            <a:pt x="1" y="2"/>
                          </a:cubicBezTo>
                          <a:cubicBezTo>
                            <a:pt x="1" y="3"/>
                            <a:pt x="1" y="3"/>
                            <a:pt x="1" y="3"/>
                          </a:cubicBezTo>
                          <a:cubicBezTo>
                            <a:pt x="2" y="3"/>
                            <a:pt x="2" y="3"/>
                            <a:pt x="2" y="3"/>
                          </a:cubicBezTo>
                          <a:cubicBezTo>
                            <a:pt x="2" y="3"/>
                            <a:pt x="2" y="4"/>
                            <a:pt x="3" y="4"/>
                          </a:cubicBezTo>
                          <a:cubicBezTo>
                            <a:pt x="3" y="4"/>
                            <a:pt x="3" y="4"/>
                            <a:pt x="3" y="4"/>
                          </a:cubicBezTo>
                          <a:cubicBezTo>
                            <a:pt x="3" y="4"/>
                            <a:pt x="3" y="4"/>
                            <a:pt x="3" y="4"/>
                          </a:cubicBezTo>
                          <a:cubicBezTo>
                            <a:pt x="4" y="4"/>
                            <a:pt x="4" y="4"/>
                            <a:pt x="4" y="4"/>
                          </a:cubicBezTo>
                          <a:cubicBezTo>
                            <a:pt x="4" y="4"/>
                            <a:pt x="5" y="3"/>
                            <a:pt x="5" y="3"/>
                          </a:cubicBezTo>
                          <a:cubicBezTo>
                            <a:pt x="5" y="3"/>
                            <a:pt x="5" y="2"/>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43" name="Freeform 263"/>
                    <p:cNvSpPr>
                      <a:spLocks/>
                    </p:cNvSpPr>
                    <p:nvPr/>
                  </p:nvSpPr>
                  <p:spPr bwMode="auto">
                    <a:xfrm>
                      <a:off x="361" y="3897"/>
                      <a:ext cx="37" cy="19"/>
                    </a:xfrm>
                    <a:custGeom>
                      <a:avLst/>
                      <a:gdLst>
                        <a:gd name="T0" fmla="*/ 25 w 27"/>
                        <a:gd name="T1" fmla="*/ 9 h 14"/>
                        <a:gd name="T2" fmla="*/ 23 w 27"/>
                        <a:gd name="T3" fmla="*/ 8 h 14"/>
                        <a:gd name="T4" fmla="*/ 22 w 27"/>
                        <a:gd name="T5" fmla="*/ 8 h 14"/>
                        <a:gd name="T6" fmla="*/ 19 w 27"/>
                        <a:gd name="T7" fmla="*/ 7 h 14"/>
                        <a:gd name="T8" fmla="*/ 18 w 27"/>
                        <a:gd name="T9" fmla="*/ 8 h 14"/>
                        <a:gd name="T10" fmla="*/ 17 w 27"/>
                        <a:gd name="T11" fmla="*/ 6 h 14"/>
                        <a:gd name="T12" fmla="*/ 16 w 27"/>
                        <a:gd name="T13" fmla="*/ 6 h 14"/>
                        <a:gd name="T14" fmla="*/ 15 w 27"/>
                        <a:gd name="T15" fmla="*/ 5 h 14"/>
                        <a:gd name="T16" fmla="*/ 14 w 27"/>
                        <a:gd name="T17" fmla="*/ 5 h 14"/>
                        <a:gd name="T18" fmla="*/ 11 w 27"/>
                        <a:gd name="T19" fmla="*/ 3 h 14"/>
                        <a:gd name="T20" fmla="*/ 9 w 27"/>
                        <a:gd name="T21" fmla="*/ 2 h 14"/>
                        <a:gd name="T22" fmla="*/ 9 w 27"/>
                        <a:gd name="T23" fmla="*/ 1 h 14"/>
                        <a:gd name="T24" fmla="*/ 6 w 27"/>
                        <a:gd name="T25" fmla="*/ 0 h 14"/>
                        <a:gd name="T26" fmla="*/ 4 w 27"/>
                        <a:gd name="T27" fmla="*/ 0 h 14"/>
                        <a:gd name="T28" fmla="*/ 3 w 27"/>
                        <a:gd name="T29" fmla="*/ 1 h 14"/>
                        <a:gd name="T30" fmla="*/ 1 w 27"/>
                        <a:gd name="T31" fmla="*/ 2 h 14"/>
                        <a:gd name="T32" fmla="*/ 0 w 27"/>
                        <a:gd name="T33" fmla="*/ 3 h 14"/>
                        <a:gd name="T34" fmla="*/ 0 w 27"/>
                        <a:gd name="T35" fmla="*/ 5 h 14"/>
                        <a:gd name="T36" fmla="*/ 1 w 27"/>
                        <a:gd name="T37" fmla="*/ 5 h 14"/>
                        <a:gd name="T38" fmla="*/ 3 w 27"/>
                        <a:gd name="T39" fmla="*/ 4 h 14"/>
                        <a:gd name="T40" fmla="*/ 5 w 27"/>
                        <a:gd name="T41" fmla="*/ 4 h 14"/>
                        <a:gd name="T42" fmla="*/ 6 w 27"/>
                        <a:gd name="T43" fmla="*/ 5 h 14"/>
                        <a:gd name="T44" fmla="*/ 9 w 27"/>
                        <a:gd name="T45" fmla="*/ 6 h 14"/>
                        <a:gd name="T46" fmla="*/ 9 w 27"/>
                        <a:gd name="T47" fmla="*/ 6 h 14"/>
                        <a:gd name="T48" fmla="*/ 10 w 27"/>
                        <a:gd name="T49" fmla="*/ 6 h 14"/>
                        <a:gd name="T50" fmla="*/ 11 w 27"/>
                        <a:gd name="T51" fmla="*/ 9 h 14"/>
                        <a:gd name="T52" fmla="*/ 13 w 27"/>
                        <a:gd name="T53" fmla="*/ 9 h 14"/>
                        <a:gd name="T54" fmla="*/ 15 w 27"/>
                        <a:gd name="T55" fmla="*/ 10 h 14"/>
                        <a:gd name="T56" fmla="*/ 16 w 27"/>
                        <a:gd name="T57" fmla="*/ 9 h 14"/>
                        <a:gd name="T58" fmla="*/ 17 w 27"/>
                        <a:gd name="T59" fmla="*/ 9 h 14"/>
                        <a:gd name="T60" fmla="*/ 18 w 27"/>
                        <a:gd name="T61" fmla="*/ 10 h 14"/>
                        <a:gd name="T62" fmla="*/ 18 w 27"/>
                        <a:gd name="T63" fmla="*/ 10 h 14"/>
                        <a:gd name="T64" fmla="*/ 18 w 27"/>
                        <a:gd name="T65" fmla="*/ 10 h 14"/>
                        <a:gd name="T66" fmla="*/ 16 w 27"/>
                        <a:gd name="T67" fmla="*/ 11 h 14"/>
                        <a:gd name="T68" fmla="*/ 16 w 27"/>
                        <a:gd name="T69" fmla="*/ 12 h 14"/>
                        <a:gd name="T70" fmla="*/ 18 w 27"/>
                        <a:gd name="T71" fmla="*/ 13 h 14"/>
                        <a:gd name="T72" fmla="*/ 20 w 27"/>
                        <a:gd name="T73" fmla="*/ 13 h 14"/>
                        <a:gd name="T74" fmla="*/ 21 w 27"/>
                        <a:gd name="T75" fmla="*/ 14 h 14"/>
                        <a:gd name="T76" fmla="*/ 22 w 27"/>
                        <a:gd name="T77" fmla="*/ 14 h 14"/>
                        <a:gd name="T78" fmla="*/ 23 w 27"/>
                        <a:gd name="T79" fmla="*/ 13 h 14"/>
                        <a:gd name="T80" fmla="*/ 24 w 27"/>
                        <a:gd name="T81" fmla="*/ 12 h 14"/>
                        <a:gd name="T82" fmla="*/ 26 w 27"/>
                        <a:gd name="T83" fmla="*/ 12 h 14"/>
                        <a:gd name="T84" fmla="*/ 26 w 27"/>
                        <a:gd name="T85"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 h="14">
                          <a:moveTo>
                            <a:pt x="25" y="9"/>
                          </a:moveTo>
                          <a:cubicBezTo>
                            <a:pt x="25" y="9"/>
                            <a:pt x="25" y="9"/>
                            <a:pt x="25" y="9"/>
                          </a:cubicBezTo>
                          <a:cubicBezTo>
                            <a:pt x="25" y="9"/>
                            <a:pt x="24" y="9"/>
                            <a:pt x="24" y="9"/>
                          </a:cubicBezTo>
                          <a:cubicBezTo>
                            <a:pt x="24" y="9"/>
                            <a:pt x="24" y="8"/>
                            <a:pt x="23" y="8"/>
                          </a:cubicBezTo>
                          <a:cubicBezTo>
                            <a:pt x="23" y="8"/>
                            <a:pt x="22" y="8"/>
                            <a:pt x="22" y="8"/>
                          </a:cubicBezTo>
                          <a:cubicBezTo>
                            <a:pt x="22" y="8"/>
                            <a:pt x="22" y="8"/>
                            <a:pt x="22" y="8"/>
                          </a:cubicBezTo>
                          <a:cubicBezTo>
                            <a:pt x="21" y="7"/>
                            <a:pt x="20" y="7"/>
                            <a:pt x="20" y="8"/>
                          </a:cubicBezTo>
                          <a:cubicBezTo>
                            <a:pt x="20" y="7"/>
                            <a:pt x="19" y="7"/>
                            <a:pt x="19" y="7"/>
                          </a:cubicBezTo>
                          <a:cubicBezTo>
                            <a:pt x="18" y="7"/>
                            <a:pt x="18" y="7"/>
                            <a:pt x="18" y="7"/>
                          </a:cubicBezTo>
                          <a:cubicBezTo>
                            <a:pt x="18" y="7"/>
                            <a:pt x="18" y="7"/>
                            <a:pt x="18" y="8"/>
                          </a:cubicBezTo>
                          <a:cubicBezTo>
                            <a:pt x="18" y="8"/>
                            <a:pt x="18" y="8"/>
                            <a:pt x="18" y="8"/>
                          </a:cubicBezTo>
                          <a:cubicBezTo>
                            <a:pt x="18" y="7"/>
                            <a:pt x="17" y="7"/>
                            <a:pt x="17" y="6"/>
                          </a:cubicBezTo>
                          <a:cubicBezTo>
                            <a:pt x="17" y="6"/>
                            <a:pt x="16" y="6"/>
                            <a:pt x="16" y="6"/>
                          </a:cubicBezTo>
                          <a:cubicBezTo>
                            <a:pt x="16" y="6"/>
                            <a:pt x="16" y="6"/>
                            <a:pt x="16" y="6"/>
                          </a:cubicBezTo>
                          <a:cubicBezTo>
                            <a:pt x="16" y="5"/>
                            <a:pt x="16" y="5"/>
                            <a:pt x="16" y="5"/>
                          </a:cubicBezTo>
                          <a:cubicBezTo>
                            <a:pt x="15" y="5"/>
                            <a:pt x="15" y="5"/>
                            <a:pt x="15" y="5"/>
                          </a:cubicBezTo>
                          <a:cubicBezTo>
                            <a:pt x="15" y="5"/>
                            <a:pt x="14" y="5"/>
                            <a:pt x="14" y="5"/>
                          </a:cubicBezTo>
                          <a:cubicBezTo>
                            <a:pt x="14" y="5"/>
                            <a:pt x="14" y="5"/>
                            <a:pt x="14" y="5"/>
                          </a:cubicBezTo>
                          <a:cubicBezTo>
                            <a:pt x="13" y="4"/>
                            <a:pt x="13" y="4"/>
                            <a:pt x="13" y="4"/>
                          </a:cubicBezTo>
                          <a:cubicBezTo>
                            <a:pt x="12" y="4"/>
                            <a:pt x="12" y="3"/>
                            <a:pt x="11" y="3"/>
                          </a:cubicBezTo>
                          <a:cubicBezTo>
                            <a:pt x="11" y="3"/>
                            <a:pt x="10" y="2"/>
                            <a:pt x="10" y="2"/>
                          </a:cubicBezTo>
                          <a:cubicBezTo>
                            <a:pt x="9" y="2"/>
                            <a:pt x="9" y="2"/>
                            <a:pt x="9" y="2"/>
                          </a:cubicBezTo>
                          <a:cubicBezTo>
                            <a:pt x="9" y="2"/>
                            <a:pt x="9" y="1"/>
                            <a:pt x="9" y="1"/>
                          </a:cubicBezTo>
                          <a:cubicBezTo>
                            <a:pt x="9" y="1"/>
                            <a:pt x="9" y="1"/>
                            <a:pt x="9" y="1"/>
                          </a:cubicBezTo>
                          <a:cubicBezTo>
                            <a:pt x="8" y="1"/>
                            <a:pt x="7" y="0"/>
                            <a:pt x="7" y="0"/>
                          </a:cubicBezTo>
                          <a:cubicBezTo>
                            <a:pt x="6" y="0"/>
                            <a:pt x="6" y="0"/>
                            <a:pt x="6" y="0"/>
                          </a:cubicBezTo>
                          <a:cubicBezTo>
                            <a:pt x="6" y="0"/>
                            <a:pt x="6" y="0"/>
                            <a:pt x="5" y="0"/>
                          </a:cubicBezTo>
                          <a:cubicBezTo>
                            <a:pt x="5" y="0"/>
                            <a:pt x="5" y="0"/>
                            <a:pt x="4" y="0"/>
                          </a:cubicBezTo>
                          <a:cubicBezTo>
                            <a:pt x="4" y="0"/>
                            <a:pt x="3" y="1"/>
                            <a:pt x="3" y="1"/>
                          </a:cubicBezTo>
                          <a:cubicBezTo>
                            <a:pt x="3" y="1"/>
                            <a:pt x="3" y="1"/>
                            <a:pt x="3" y="1"/>
                          </a:cubicBezTo>
                          <a:cubicBezTo>
                            <a:pt x="3" y="1"/>
                            <a:pt x="3" y="1"/>
                            <a:pt x="3" y="1"/>
                          </a:cubicBezTo>
                          <a:cubicBezTo>
                            <a:pt x="2" y="1"/>
                            <a:pt x="2" y="1"/>
                            <a:pt x="1" y="2"/>
                          </a:cubicBezTo>
                          <a:cubicBezTo>
                            <a:pt x="1" y="2"/>
                            <a:pt x="1" y="2"/>
                            <a:pt x="1" y="2"/>
                          </a:cubicBezTo>
                          <a:cubicBezTo>
                            <a:pt x="1" y="2"/>
                            <a:pt x="0" y="2"/>
                            <a:pt x="0" y="3"/>
                          </a:cubicBezTo>
                          <a:cubicBezTo>
                            <a:pt x="0" y="3"/>
                            <a:pt x="0" y="3"/>
                            <a:pt x="0" y="3"/>
                          </a:cubicBezTo>
                          <a:cubicBezTo>
                            <a:pt x="0" y="4"/>
                            <a:pt x="0" y="4"/>
                            <a:pt x="0" y="5"/>
                          </a:cubicBezTo>
                          <a:cubicBezTo>
                            <a:pt x="1" y="5"/>
                            <a:pt x="1" y="5"/>
                            <a:pt x="1" y="5"/>
                          </a:cubicBezTo>
                          <a:cubicBezTo>
                            <a:pt x="1" y="5"/>
                            <a:pt x="1" y="5"/>
                            <a:pt x="1" y="5"/>
                          </a:cubicBezTo>
                          <a:cubicBezTo>
                            <a:pt x="2" y="5"/>
                            <a:pt x="2" y="5"/>
                            <a:pt x="3" y="4"/>
                          </a:cubicBezTo>
                          <a:cubicBezTo>
                            <a:pt x="3" y="4"/>
                            <a:pt x="3" y="4"/>
                            <a:pt x="3" y="4"/>
                          </a:cubicBezTo>
                          <a:cubicBezTo>
                            <a:pt x="4" y="4"/>
                            <a:pt x="4" y="4"/>
                            <a:pt x="4" y="4"/>
                          </a:cubicBezTo>
                          <a:cubicBezTo>
                            <a:pt x="4" y="4"/>
                            <a:pt x="5" y="4"/>
                            <a:pt x="5" y="4"/>
                          </a:cubicBezTo>
                          <a:cubicBezTo>
                            <a:pt x="6" y="5"/>
                            <a:pt x="6" y="5"/>
                            <a:pt x="6" y="5"/>
                          </a:cubicBezTo>
                          <a:cubicBezTo>
                            <a:pt x="6" y="5"/>
                            <a:pt x="6" y="5"/>
                            <a:pt x="6" y="5"/>
                          </a:cubicBezTo>
                          <a:cubicBezTo>
                            <a:pt x="7" y="5"/>
                            <a:pt x="8" y="5"/>
                            <a:pt x="8" y="6"/>
                          </a:cubicBezTo>
                          <a:cubicBezTo>
                            <a:pt x="9" y="6"/>
                            <a:pt x="9" y="6"/>
                            <a:pt x="9" y="6"/>
                          </a:cubicBezTo>
                          <a:cubicBezTo>
                            <a:pt x="9" y="6"/>
                            <a:pt x="9" y="6"/>
                            <a:pt x="9" y="6"/>
                          </a:cubicBezTo>
                          <a:cubicBezTo>
                            <a:pt x="9" y="6"/>
                            <a:pt x="9" y="6"/>
                            <a:pt x="9" y="6"/>
                          </a:cubicBezTo>
                          <a:cubicBezTo>
                            <a:pt x="9" y="6"/>
                            <a:pt x="9" y="6"/>
                            <a:pt x="9" y="6"/>
                          </a:cubicBezTo>
                          <a:cubicBezTo>
                            <a:pt x="10" y="6"/>
                            <a:pt x="10" y="6"/>
                            <a:pt x="10" y="6"/>
                          </a:cubicBezTo>
                          <a:cubicBezTo>
                            <a:pt x="10" y="6"/>
                            <a:pt x="10" y="7"/>
                            <a:pt x="11" y="8"/>
                          </a:cubicBezTo>
                          <a:cubicBezTo>
                            <a:pt x="11" y="8"/>
                            <a:pt x="11" y="8"/>
                            <a:pt x="11" y="9"/>
                          </a:cubicBezTo>
                          <a:cubicBezTo>
                            <a:pt x="11" y="9"/>
                            <a:pt x="12" y="9"/>
                            <a:pt x="13" y="9"/>
                          </a:cubicBezTo>
                          <a:cubicBezTo>
                            <a:pt x="13" y="9"/>
                            <a:pt x="13" y="9"/>
                            <a:pt x="13" y="9"/>
                          </a:cubicBezTo>
                          <a:cubicBezTo>
                            <a:pt x="13" y="9"/>
                            <a:pt x="14" y="9"/>
                            <a:pt x="14" y="9"/>
                          </a:cubicBezTo>
                          <a:cubicBezTo>
                            <a:pt x="14" y="9"/>
                            <a:pt x="15" y="10"/>
                            <a:pt x="15" y="10"/>
                          </a:cubicBezTo>
                          <a:cubicBezTo>
                            <a:pt x="15" y="10"/>
                            <a:pt x="16" y="9"/>
                            <a:pt x="16" y="9"/>
                          </a:cubicBezTo>
                          <a:cubicBezTo>
                            <a:pt x="16" y="9"/>
                            <a:pt x="16" y="9"/>
                            <a:pt x="16" y="9"/>
                          </a:cubicBezTo>
                          <a:cubicBezTo>
                            <a:pt x="17" y="9"/>
                            <a:pt x="17" y="9"/>
                            <a:pt x="17" y="9"/>
                          </a:cubicBezTo>
                          <a:cubicBezTo>
                            <a:pt x="17" y="9"/>
                            <a:pt x="17" y="9"/>
                            <a:pt x="17" y="9"/>
                          </a:cubicBezTo>
                          <a:cubicBezTo>
                            <a:pt x="17" y="9"/>
                            <a:pt x="17" y="9"/>
                            <a:pt x="17" y="9"/>
                          </a:cubicBezTo>
                          <a:cubicBezTo>
                            <a:pt x="17" y="9"/>
                            <a:pt x="18" y="10"/>
                            <a:pt x="18" y="10"/>
                          </a:cubicBezTo>
                          <a:cubicBezTo>
                            <a:pt x="18" y="10"/>
                            <a:pt x="18" y="10"/>
                            <a:pt x="18" y="10"/>
                          </a:cubicBezTo>
                          <a:cubicBezTo>
                            <a:pt x="18" y="10"/>
                            <a:pt x="18" y="10"/>
                            <a:pt x="18" y="10"/>
                          </a:cubicBezTo>
                          <a:cubicBezTo>
                            <a:pt x="18" y="10"/>
                            <a:pt x="18" y="10"/>
                            <a:pt x="18" y="10"/>
                          </a:cubicBezTo>
                          <a:cubicBezTo>
                            <a:pt x="18" y="10"/>
                            <a:pt x="18" y="10"/>
                            <a:pt x="18" y="10"/>
                          </a:cubicBezTo>
                          <a:cubicBezTo>
                            <a:pt x="18" y="10"/>
                            <a:pt x="17" y="10"/>
                            <a:pt x="17" y="10"/>
                          </a:cubicBezTo>
                          <a:cubicBezTo>
                            <a:pt x="17" y="10"/>
                            <a:pt x="16" y="10"/>
                            <a:pt x="16" y="11"/>
                          </a:cubicBezTo>
                          <a:cubicBezTo>
                            <a:pt x="16" y="11"/>
                            <a:pt x="16" y="11"/>
                            <a:pt x="16" y="11"/>
                          </a:cubicBezTo>
                          <a:cubicBezTo>
                            <a:pt x="16" y="12"/>
                            <a:pt x="16" y="12"/>
                            <a:pt x="16" y="12"/>
                          </a:cubicBezTo>
                          <a:cubicBezTo>
                            <a:pt x="16" y="12"/>
                            <a:pt x="16" y="13"/>
                            <a:pt x="17" y="13"/>
                          </a:cubicBezTo>
                          <a:cubicBezTo>
                            <a:pt x="17" y="13"/>
                            <a:pt x="17" y="13"/>
                            <a:pt x="18" y="13"/>
                          </a:cubicBezTo>
                          <a:cubicBezTo>
                            <a:pt x="18" y="13"/>
                            <a:pt x="19" y="13"/>
                            <a:pt x="19" y="13"/>
                          </a:cubicBezTo>
                          <a:cubicBezTo>
                            <a:pt x="19" y="13"/>
                            <a:pt x="20" y="13"/>
                            <a:pt x="20" y="13"/>
                          </a:cubicBezTo>
                          <a:cubicBezTo>
                            <a:pt x="20" y="13"/>
                            <a:pt x="20" y="13"/>
                            <a:pt x="20" y="13"/>
                          </a:cubicBezTo>
                          <a:cubicBezTo>
                            <a:pt x="20" y="13"/>
                            <a:pt x="21" y="14"/>
                            <a:pt x="21" y="14"/>
                          </a:cubicBezTo>
                          <a:cubicBezTo>
                            <a:pt x="21" y="14"/>
                            <a:pt x="21" y="14"/>
                            <a:pt x="21" y="14"/>
                          </a:cubicBezTo>
                          <a:cubicBezTo>
                            <a:pt x="22" y="14"/>
                            <a:pt x="22" y="14"/>
                            <a:pt x="22" y="14"/>
                          </a:cubicBezTo>
                          <a:cubicBezTo>
                            <a:pt x="22" y="13"/>
                            <a:pt x="22" y="13"/>
                            <a:pt x="22" y="13"/>
                          </a:cubicBezTo>
                          <a:cubicBezTo>
                            <a:pt x="22" y="13"/>
                            <a:pt x="23" y="13"/>
                            <a:pt x="23" y="13"/>
                          </a:cubicBezTo>
                          <a:cubicBezTo>
                            <a:pt x="23" y="13"/>
                            <a:pt x="23" y="13"/>
                            <a:pt x="23" y="12"/>
                          </a:cubicBezTo>
                          <a:cubicBezTo>
                            <a:pt x="24" y="12"/>
                            <a:pt x="24" y="12"/>
                            <a:pt x="24" y="12"/>
                          </a:cubicBezTo>
                          <a:cubicBezTo>
                            <a:pt x="24" y="12"/>
                            <a:pt x="24" y="12"/>
                            <a:pt x="24" y="12"/>
                          </a:cubicBezTo>
                          <a:cubicBezTo>
                            <a:pt x="25" y="12"/>
                            <a:pt x="25" y="13"/>
                            <a:pt x="26" y="12"/>
                          </a:cubicBezTo>
                          <a:cubicBezTo>
                            <a:pt x="26" y="12"/>
                            <a:pt x="26" y="12"/>
                            <a:pt x="26" y="12"/>
                          </a:cubicBezTo>
                          <a:cubicBezTo>
                            <a:pt x="27" y="11"/>
                            <a:pt x="26" y="11"/>
                            <a:pt x="26" y="11"/>
                          </a:cubicBezTo>
                          <a:cubicBezTo>
                            <a:pt x="26" y="10"/>
                            <a:pt x="26" y="10"/>
                            <a:pt x="2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44" name="Freeform 264"/>
                    <p:cNvSpPr>
                      <a:spLocks/>
                    </p:cNvSpPr>
                    <p:nvPr/>
                  </p:nvSpPr>
                  <p:spPr bwMode="auto">
                    <a:xfrm>
                      <a:off x="398" y="3910"/>
                      <a:ext cx="5" cy="4"/>
                    </a:xfrm>
                    <a:custGeom>
                      <a:avLst/>
                      <a:gdLst>
                        <a:gd name="T0" fmla="*/ 2 w 4"/>
                        <a:gd name="T1" fmla="*/ 0 h 3"/>
                        <a:gd name="T2" fmla="*/ 2 w 4"/>
                        <a:gd name="T3" fmla="*/ 0 h 3"/>
                        <a:gd name="T4" fmla="*/ 1 w 4"/>
                        <a:gd name="T5" fmla="*/ 1 h 3"/>
                        <a:gd name="T6" fmla="*/ 0 w 4"/>
                        <a:gd name="T7" fmla="*/ 2 h 3"/>
                        <a:gd name="T8" fmla="*/ 0 w 4"/>
                        <a:gd name="T9" fmla="*/ 3 h 3"/>
                        <a:gd name="T10" fmla="*/ 1 w 4"/>
                        <a:gd name="T11" fmla="*/ 3 h 3"/>
                        <a:gd name="T12" fmla="*/ 1 w 4"/>
                        <a:gd name="T13" fmla="*/ 3 h 3"/>
                        <a:gd name="T14" fmla="*/ 2 w 4"/>
                        <a:gd name="T15" fmla="*/ 3 h 3"/>
                        <a:gd name="T16" fmla="*/ 3 w 4"/>
                        <a:gd name="T17" fmla="*/ 3 h 3"/>
                        <a:gd name="T18" fmla="*/ 4 w 4"/>
                        <a:gd name="T19" fmla="*/ 2 h 3"/>
                        <a:gd name="T20" fmla="*/ 4 w 4"/>
                        <a:gd name="T21" fmla="*/ 1 h 3"/>
                        <a:gd name="T22" fmla="*/ 2 w 4"/>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3">
                          <a:moveTo>
                            <a:pt x="2" y="0"/>
                          </a:moveTo>
                          <a:cubicBezTo>
                            <a:pt x="2" y="0"/>
                            <a:pt x="2" y="0"/>
                            <a:pt x="2" y="0"/>
                          </a:cubicBezTo>
                          <a:cubicBezTo>
                            <a:pt x="1" y="0"/>
                            <a:pt x="1" y="0"/>
                            <a:pt x="1" y="1"/>
                          </a:cubicBezTo>
                          <a:cubicBezTo>
                            <a:pt x="0" y="1"/>
                            <a:pt x="0" y="1"/>
                            <a:pt x="0" y="2"/>
                          </a:cubicBezTo>
                          <a:cubicBezTo>
                            <a:pt x="0" y="2"/>
                            <a:pt x="0" y="3"/>
                            <a:pt x="0" y="3"/>
                          </a:cubicBezTo>
                          <a:cubicBezTo>
                            <a:pt x="0" y="3"/>
                            <a:pt x="1" y="3"/>
                            <a:pt x="1" y="3"/>
                          </a:cubicBezTo>
                          <a:cubicBezTo>
                            <a:pt x="1" y="3"/>
                            <a:pt x="1" y="3"/>
                            <a:pt x="1" y="3"/>
                          </a:cubicBezTo>
                          <a:cubicBezTo>
                            <a:pt x="1" y="3"/>
                            <a:pt x="2" y="3"/>
                            <a:pt x="2" y="3"/>
                          </a:cubicBezTo>
                          <a:cubicBezTo>
                            <a:pt x="2" y="3"/>
                            <a:pt x="2" y="3"/>
                            <a:pt x="3" y="3"/>
                          </a:cubicBezTo>
                          <a:cubicBezTo>
                            <a:pt x="3" y="3"/>
                            <a:pt x="4" y="3"/>
                            <a:pt x="4" y="2"/>
                          </a:cubicBezTo>
                          <a:cubicBezTo>
                            <a:pt x="4" y="2"/>
                            <a:pt x="4" y="1"/>
                            <a:pt x="4" y="1"/>
                          </a:cubicBezTo>
                          <a:cubicBezTo>
                            <a:pt x="3" y="1"/>
                            <a:pt x="3"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45" name="Freeform 265"/>
                    <p:cNvSpPr>
                      <a:spLocks noEditPoints="1"/>
                    </p:cNvSpPr>
                    <p:nvPr/>
                  </p:nvSpPr>
                  <p:spPr bwMode="auto">
                    <a:xfrm>
                      <a:off x="488" y="3769"/>
                      <a:ext cx="25" cy="11"/>
                    </a:xfrm>
                    <a:custGeom>
                      <a:avLst/>
                      <a:gdLst>
                        <a:gd name="T0" fmla="*/ 12 w 18"/>
                        <a:gd name="T1" fmla="*/ 7 h 8"/>
                        <a:gd name="T2" fmla="*/ 13 w 18"/>
                        <a:gd name="T3" fmla="*/ 7 h 8"/>
                        <a:gd name="T4" fmla="*/ 13 w 18"/>
                        <a:gd name="T5" fmla="*/ 7 h 8"/>
                        <a:gd name="T6" fmla="*/ 14 w 18"/>
                        <a:gd name="T7" fmla="*/ 7 h 8"/>
                        <a:gd name="T8" fmla="*/ 14 w 18"/>
                        <a:gd name="T9" fmla="*/ 7 h 8"/>
                        <a:gd name="T10" fmla="*/ 16 w 18"/>
                        <a:gd name="T11" fmla="*/ 6 h 8"/>
                        <a:gd name="T12" fmla="*/ 16 w 18"/>
                        <a:gd name="T13" fmla="*/ 5 h 8"/>
                        <a:gd name="T14" fmla="*/ 18 w 18"/>
                        <a:gd name="T15" fmla="*/ 4 h 8"/>
                        <a:gd name="T16" fmla="*/ 18 w 18"/>
                        <a:gd name="T17" fmla="*/ 3 h 8"/>
                        <a:gd name="T18" fmla="*/ 16 w 18"/>
                        <a:gd name="T19" fmla="*/ 2 h 8"/>
                        <a:gd name="T20" fmla="*/ 16 w 18"/>
                        <a:gd name="T21" fmla="*/ 1 h 8"/>
                        <a:gd name="T22" fmla="*/ 15 w 18"/>
                        <a:gd name="T23" fmla="*/ 0 h 8"/>
                        <a:gd name="T24" fmla="*/ 14 w 18"/>
                        <a:gd name="T25" fmla="*/ 0 h 8"/>
                        <a:gd name="T26" fmla="*/ 13 w 18"/>
                        <a:gd name="T27" fmla="*/ 0 h 8"/>
                        <a:gd name="T28" fmla="*/ 12 w 18"/>
                        <a:gd name="T29" fmla="*/ 0 h 8"/>
                        <a:gd name="T30" fmla="*/ 11 w 18"/>
                        <a:gd name="T31" fmla="*/ 0 h 8"/>
                        <a:gd name="T32" fmla="*/ 11 w 18"/>
                        <a:gd name="T33" fmla="*/ 1 h 8"/>
                        <a:gd name="T34" fmla="*/ 10 w 18"/>
                        <a:gd name="T35" fmla="*/ 1 h 8"/>
                        <a:gd name="T36" fmla="*/ 10 w 18"/>
                        <a:gd name="T37" fmla="*/ 1 h 8"/>
                        <a:gd name="T38" fmla="*/ 9 w 18"/>
                        <a:gd name="T39" fmla="*/ 1 h 8"/>
                        <a:gd name="T40" fmla="*/ 8 w 18"/>
                        <a:gd name="T41" fmla="*/ 1 h 8"/>
                        <a:gd name="T42" fmla="*/ 6 w 18"/>
                        <a:gd name="T43" fmla="*/ 1 h 8"/>
                        <a:gd name="T44" fmla="*/ 6 w 18"/>
                        <a:gd name="T45" fmla="*/ 1 h 8"/>
                        <a:gd name="T46" fmla="*/ 5 w 18"/>
                        <a:gd name="T47" fmla="*/ 1 h 8"/>
                        <a:gd name="T48" fmla="*/ 4 w 18"/>
                        <a:gd name="T49" fmla="*/ 0 h 8"/>
                        <a:gd name="T50" fmla="*/ 3 w 18"/>
                        <a:gd name="T51" fmla="*/ 0 h 8"/>
                        <a:gd name="T52" fmla="*/ 2 w 18"/>
                        <a:gd name="T53" fmla="*/ 1 h 8"/>
                        <a:gd name="T54" fmla="*/ 1 w 18"/>
                        <a:gd name="T55" fmla="*/ 1 h 8"/>
                        <a:gd name="T56" fmla="*/ 0 w 18"/>
                        <a:gd name="T57" fmla="*/ 2 h 8"/>
                        <a:gd name="T58" fmla="*/ 0 w 18"/>
                        <a:gd name="T59" fmla="*/ 3 h 8"/>
                        <a:gd name="T60" fmla="*/ 0 w 18"/>
                        <a:gd name="T61" fmla="*/ 3 h 8"/>
                        <a:gd name="T62" fmla="*/ 0 w 18"/>
                        <a:gd name="T63" fmla="*/ 4 h 8"/>
                        <a:gd name="T64" fmla="*/ 0 w 18"/>
                        <a:gd name="T65" fmla="*/ 4 h 8"/>
                        <a:gd name="T66" fmla="*/ 0 w 18"/>
                        <a:gd name="T67" fmla="*/ 4 h 8"/>
                        <a:gd name="T68" fmla="*/ 2 w 18"/>
                        <a:gd name="T69" fmla="*/ 5 h 8"/>
                        <a:gd name="T70" fmla="*/ 2 w 18"/>
                        <a:gd name="T71" fmla="*/ 6 h 8"/>
                        <a:gd name="T72" fmla="*/ 3 w 18"/>
                        <a:gd name="T73" fmla="*/ 7 h 8"/>
                        <a:gd name="T74" fmla="*/ 5 w 18"/>
                        <a:gd name="T75" fmla="*/ 7 h 8"/>
                        <a:gd name="T76" fmla="*/ 5 w 18"/>
                        <a:gd name="T77" fmla="*/ 7 h 8"/>
                        <a:gd name="T78" fmla="*/ 6 w 18"/>
                        <a:gd name="T79" fmla="*/ 8 h 8"/>
                        <a:gd name="T80" fmla="*/ 8 w 18"/>
                        <a:gd name="T81" fmla="*/ 8 h 8"/>
                        <a:gd name="T82" fmla="*/ 8 w 18"/>
                        <a:gd name="T83" fmla="*/ 8 h 8"/>
                        <a:gd name="T84" fmla="*/ 8 w 18"/>
                        <a:gd name="T85" fmla="*/ 8 h 8"/>
                        <a:gd name="T86" fmla="*/ 9 w 18"/>
                        <a:gd name="T87" fmla="*/ 8 h 8"/>
                        <a:gd name="T88" fmla="*/ 10 w 18"/>
                        <a:gd name="T89" fmla="*/ 8 h 8"/>
                        <a:gd name="T90" fmla="*/ 11 w 18"/>
                        <a:gd name="T91" fmla="*/ 8 h 8"/>
                        <a:gd name="T92" fmla="*/ 11 w 18"/>
                        <a:gd name="T93" fmla="*/ 7 h 8"/>
                        <a:gd name="T94" fmla="*/ 12 w 18"/>
                        <a:gd name="T95" fmla="*/ 7 h 8"/>
                        <a:gd name="T96" fmla="*/ 9 w 18"/>
                        <a:gd name="T97" fmla="*/ 7 h 8"/>
                        <a:gd name="T98" fmla="*/ 9 w 18"/>
                        <a:gd name="T99" fmla="*/ 7 h 8"/>
                        <a:gd name="T100" fmla="*/ 9 w 18"/>
                        <a:gd name="T101"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 h="8">
                          <a:moveTo>
                            <a:pt x="12" y="7"/>
                          </a:moveTo>
                          <a:cubicBezTo>
                            <a:pt x="12" y="7"/>
                            <a:pt x="13" y="7"/>
                            <a:pt x="13" y="7"/>
                          </a:cubicBezTo>
                          <a:cubicBezTo>
                            <a:pt x="13" y="7"/>
                            <a:pt x="13" y="7"/>
                            <a:pt x="13" y="7"/>
                          </a:cubicBezTo>
                          <a:cubicBezTo>
                            <a:pt x="13" y="7"/>
                            <a:pt x="14" y="7"/>
                            <a:pt x="14" y="7"/>
                          </a:cubicBezTo>
                          <a:cubicBezTo>
                            <a:pt x="14" y="7"/>
                            <a:pt x="14" y="7"/>
                            <a:pt x="14" y="7"/>
                          </a:cubicBezTo>
                          <a:cubicBezTo>
                            <a:pt x="14" y="7"/>
                            <a:pt x="15" y="6"/>
                            <a:pt x="16" y="6"/>
                          </a:cubicBezTo>
                          <a:cubicBezTo>
                            <a:pt x="16" y="6"/>
                            <a:pt x="16" y="5"/>
                            <a:pt x="16" y="5"/>
                          </a:cubicBezTo>
                          <a:cubicBezTo>
                            <a:pt x="17" y="5"/>
                            <a:pt x="18" y="4"/>
                            <a:pt x="18" y="4"/>
                          </a:cubicBezTo>
                          <a:cubicBezTo>
                            <a:pt x="18" y="3"/>
                            <a:pt x="18" y="3"/>
                            <a:pt x="18" y="3"/>
                          </a:cubicBezTo>
                          <a:cubicBezTo>
                            <a:pt x="17" y="2"/>
                            <a:pt x="17" y="2"/>
                            <a:pt x="16" y="2"/>
                          </a:cubicBezTo>
                          <a:cubicBezTo>
                            <a:pt x="16" y="2"/>
                            <a:pt x="16" y="1"/>
                            <a:pt x="16" y="1"/>
                          </a:cubicBezTo>
                          <a:cubicBezTo>
                            <a:pt x="16" y="1"/>
                            <a:pt x="15" y="0"/>
                            <a:pt x="15" y="0"/>
                          </a:cubicBezTo>
                          <a:cubicBezTo>
                            <a:pt x="14" y="0"/>
                            <a:pt x="14" y="0"/>
                            <a:pt x="14" y="0"/>
                          </a:cubicBezTo>
                          <a:cubicBezTo>
                            <a:pt x="14" y="0"/>
                            <a:pt x="14" y="0"/>
                            <a:pt x="13" y="0"/>
                          </a:cubicBezTo>
                          <a:cubicBezTo>
                            <a:pt x="13" y="0"/>
                            <a:pt x="12" y="0"/>
                            <a:pt x="12" y="0"/>
                          </a:cubicBezTo>
                          <a:cubicBezTo>
                            <a:pt x="11" y="0"/>
                            <a:pt x="11" y="0"/>
                            <a:pt x="11" y="0"/>
                          </a:cubicBezTo>
                          <a:cubicBezTo>
                            <a:pt x="11" y="0"/>
                            <a:pt x="11" y="1"/>
                            <a:pt x="11" y="1"/>
                          </a:cubicBezTo>
                          <a:cubicBezTo>
                            <a:pt x="10" y="1"/>
                            <a:pt x="10" y="1"/>
                            <a:pt x="10" y="1"/>
                          </a:cubicBezTo>
                          <a:cubicBezTo>
                            <a:pt x="10" y="1"/>
                            <a:pt x="10" y="1"/>
                            <a:pt x="10" y="1"/>
                          </a:cubicBezTo>
                          <a:cubicBezTo>
                            <a:pt x="9" y="1"/>
                            <a:pt x="9" y="1"/>
                            <a:pt x="9" y="1"/>
                          </a:cubicBezTo>
                          <a:cubicBezTo>
                            <a:pt x="8" y="1"/>
                            <a:pt x="8" y="1"/>
                            <a:pt x="8" y="1"/>
                          </a:cubicBezTo>
                          <a:cubicBezTo>
                            <a:pt x="7" y="0"/>
                            <a:pt x="6" y="1"/>
                            <a:pt x="6" y="1"/>
                          </a:cubicBezTo>
                          <a:cubicBezTo>
                            <a:pt x="6" y="1"/>
                            <a:pt x="6" y="1"/>
                            <a:pt x="6" y="1"/>
                          </a:cubicBezTo>
                          <a:cubicBezTo>
                            <a:pt x="5" y="1"/>
                            <a:pt x="5" y="1"/>
                            <a:pt x="5" y="1"/>
                          </a:cubicBezTo>
                          <a:cubicBezTo>
                            <a:pt x="5" y="1"/>
                            <a:pt x="5" y="1"/>
                            <a:pt x="4" y="0"/>
                          </a:cubicBezTo>
                          <a:cubicBezTo>
                            <a:pt x="4" y="0"/>
                            <a:pt x="4" y="0"/>
                            <a:pt x="3" y="0"/>
                          </a:cubicBezTo>
                          <a:cubicBezTo>
                            <a:pt x="3" y="0"/>
                            <a:pt x="2" y="0"/>
                            <a:pt x="2" y="1"/>
                          </a:cubicBezTo>
                          <a:cubicBezTo>
                            <a:pt x="1" y="1"/>
                            <a:pt x="1" y="1"/>
                            <a:pt x="1" y="1"/>
                          </a:cubicBezTo>
                          <a:cubicBezTo>
                            <a:pt x="1" y="1"/>
                            <a:pt x="0" y="1"/>
                            <a:pt x="0" y="2"/>
                          </a:cubicBezTo>
                          <a:cubicBezTo>
                            <a:pt x="0" y="2"/>
                            <a:pt x="0" y="2"/>
                            <a:pt x="0" y="3"/>
                          </a:cubicBezTo>
                          <a:cubicBezTo>
                            <a:pt x="0" y="3"/>
                            <a:pt x="0" y="3"/>
                            <a:pt x="0" y="3"/>
                          </a:cubicBezTo>
                          <a:cubicBezTo>
                            <a:pt x="0" y="4"/>
                            <a:pt x="0" y="4"/>
                            <a:pt x="0" y="4"/>
                          </a:cubicBezTo>
                          <a:cubicBezTo>
                            <a:pt x="0" y="4"/>
                            <a:pt x="0" y="4"/>
                            <a:pt x="0" y="4"/>
                          </a:cubicBezTo>
                          <a:cubicBezTo>
                            <a:pt x="0" y="4"/>
                            <a:pt x="0" y="4"/>
                            <a:pt x="0" y="4"/>
                          </a:cubicBezTo>
                          <a:cubicBezTo>
                            <a:pt x="0" y="5"/>
                            <a:pt x="1" y="5"/>
                            <a:pt x="2" y="5"/>
                          </a:cubicBezTo>
                          <a:cubicBezTo>
                            <a:pt x="2" y="6"/>
                            <a:pt x="2" y="6"/>
                            <a:pt x="2" y="6"/>
                          </a:cubicBezTo>
                          <a:cubicBezTo>
                            <a:pt x="2" y="6"/>
                            <a:pt x="2" y="7"/>
                            <a:pt x="3" y="7"/>
                          </a:cubicBezTo>
                          <a:cubicBezTo>
                            <a:pt x="3" y="7"/>
                            <a:pt x="4" y="7"/>
                            <a:pt x="5" y="7"/>
                          </a:cubicBezTo>
                          <a:cubicBezTo>
                            <a:pt x="5" y="7"/>
                            <a:pt x="5" y="7"/>
                            <a:pt x="5" y="7"/>
                          </a:cubicBezTo>
                          <a:cubicBezTo>
                            <a:pt x="5" y="7"/>
                            <a:pt x="6" y="8"/>
                            <a:pt x="6" y="8"/>
                          </a:cubicBezTo>
                          <a:cubicBezTo>
                            <a:pt x="6" y="8"/>
                            <a:pt x="6" y="8"/>
                            <a:pt x="8" y="8"/>
                          </a:cubicBezTo>
                          <a:cubicBezTo>
                            <a:pt x="8" y="8"/>
                            <a:pt x="8" y="8"/>
                            <a:pt x="8" y="8"/>
                          </a:cubicBezTo>
                          <a:cubicBezTo>
                            <a:pt x="8" y="8"/>
                            <a:pt x="8" y="8"/>
                            <a:pt x="8" y="8"/>
                          </a:cubicBezTo>
                          <a:cubicBezTo>
                            <a:pt x="8" y="8"/>
                            <a:pt x="9" y="8"/>
                            <a:pt x="9" y="8"/>
                          </a:cubicBezTo>
                          <a:cubicBezTo>
                            <a:pt x="10" y="8"/>
                            <a:pt x="10" y="8"/>
                            <a:pt x="10" y="8"/>
                          </a:cubicBezTo>
                          <a:cubicBezTo>
                            <a:pt x="10" y="8"/>
                            <a:pt x="10" y="8"/>
                            <a:pt x="11" y="8"/>
                          </a:cubicBezTo>
                          <a:cubicBezTo>
                            <a:pt x="11" y="8"/>
                            <a:pt x="11" y="8"/>
                            <a:pt x="11" y="7"/>
                          </a:cubicBezTo>
                          <a:cubicBezTo>
                            <a:pt x="11" y="7"/>
                            <a:pt x="12" y="7"/>
                            <a:pt x="12" y="7"/>
                          </a:cubicBezTo>
                          <a:close/>
                          <a:moveTo>
                            <a:pt x="9" y="7"/>
                          </a:moveTo>
                          <a:cubicBezTo>
                            <a:pt x="9" y="7"/>
                            <a:pt x="9" y="7"/>
                            <a:pt x="9" y="7"/>
                          </a:cubicBezTo>
                          <a:cubicBezTo>
                            <a:pt x="9" y="7"/>
                            <a:pt x="9" y="7"/>
                            <a:pt x="9"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46" name="Freeform 266"/>
                    <p:cNvSpPr>
                      <a:spLocks/>
                    </p:cNvSpPr>
                    <p:nvPr/>
                  </p:nvSpPr>
                  <p:spPr bwMode="auto">
                    <a:xfrm>
                      <a:off x="629" y="3999"/>
                      <a:ext cx="18" cy="44"/>
                    </a:xfrm>
                    <a:custGeom>
                      <a:avLst/>
                      <a:gdLst>
                        <a:gd name="T0" fmla="*/ 13 w 13"/>
                        <a:gd name="T1" fmla="*/ 8 h 32"/>
                        <a:gd name="T2" fmla="*/ 12 w 13"/>
                        <a:gd name="T3" fmla="*/ 6 h 32"/>
                        <a:gd name="T4" fmla="*/ 12 w 13"/>
                        <a:gd name="T5" fmla="*/ 5 h 32"/>
                        <a:gd name="T6" fmla="*/ 12 w 13"/>
                        <a:gd name="T7" fmla="*/ 4 h 32"/>
                        <a:gd name="T8" fmla="*/ 11 w 13"/>
                        <a:gd name="T9" fmla="*/ 3 h 32"/>
                        <a:gd name="T10" fmla="*/ 11 w 13"/>
                        <a:gd name="T11" fmla="*/ 2 h 32"/>
                        <a:gd name="T12" fmla="*/ 11 w 13"/>
                        <a:gd name="T13" fmla="*/ 0 h 32"/>
                        <a:gd name="T14" fmla="*/ 9 w 13"/>
                        <a:gd name="T15" fmla="*/ 2 h 32"/>
                        <a:gd name="T16" fmla="*/ 9 w 13"/>
                        <a:gd name="T17" fmla="*/ 4 h 32"/>
                        <a:gd name="T18" fmla="*/ 9 w 13"/>
                        <a:gd name="T19" fmla="*/ 4 h 32"/>
                        <a:gd name="T20" fmla="*/ 8 w 13"/>
                        <a:gd name="T21" fmla="*/ 5 h 32"/>
                        <a:gd name="T22" fmla="*/ 8 w 13"/>
                        <a:gd name="T23" fmla="*/ 6 h 32"/>
                        <a:gd name="T24" fmla="*/ 7 w 13"/>
                        <a:gd name="T25" fmla="*/ 6 h 32"/>
                        <a:gd name="T26" fmla="*/ 7 w 13"/>
                        <a:gd name="T27" fmla="*/ 7 h 32"/>
                        <a:gd name="T28" fmla="*/ 7 w 13"/>
                        <a:gd name="T29" fmla="*/ 7 h 32"/>
                        <a:gd name="T30" fmla="*/ 6 w 13"/>
                        <a:gd name="T31" fmla="*/ 8 h 32"/>
                        <a:gd name="T32" fmla="*/ 6 w 13"/>
                        <a:gd name="T33" fmla="*/ 8 h 32"/>
                        <a:gd name="T34" fmla="*/ 6 w 13"/>
                        <a:gd name="T35" fmla="*/ 9 h 32"/>
                        <a:gd name="T36" fmla="*/ 5 w 13"/>
                        <a:gd name="T37" fmla="*/ 9 h 32"/>
                        <a:gd name="T38" fmla="*/ 4 w 13"/>
                        <a:gd name="T39" fmla="*/ 10 h 32"/>
                        <a:gd name="T40" fmla="*/ 3 w 13"/>
                        <a:gd name="T41" fmla="*/ 10 h 32"/>
                        <a:gd name="T42" fmla="*/ 3 w 13"/>
                        <a:gd name="T43" fmla="*/ 10 h 32"/>
                        <a:gd name="T44" fmla="*/ 2 w 13"/>
                        <a:gd name="T45" fmla="*/ 12 h 32"/>
                        <a:gd name="T46" fmla="*/ 2 w 13"/>
                        <a:gd name="T47" fmla="*/ 13 h 32"/>
                        <a:gd name="T48" fmla="*/ 1 w 13"/>
                        <a:gd name="T49" fmla="*/ 15 h 32"/>
                        <a:gd name="T50" fmla="*/ 1 w 13"/>
                        <a:gd name="T51" fmla="*/ 17 h 32"/>
                        <a:gd name="T52" fmla="*/ 2 w 13"/>
                        <a:gd name="T53" fmla="*/ 18 h 32"/>
                        <a:gd name="T54" fmla="*/ 2 w 13"/>
                        <a:gd name="T55" fmla="*/ 19 h 32"/>
                        <a:gd name="T56" fmla="*/ 2 w 13"/>
                        <a:gd name="T57" fmla="*/ 21 h 32"/>
                        <a:gd name="T58" fmla="*/ 1 w 13"/>
                        <a:gd name="T59" fmla="*/ 22 h 32"/>
                        <a:gd name="T60" fmla="*/ 0 w 13"/>
                        <a:gd name="T61" fmla="*/ 25 h 32"/>
                        <a:gd name="T62" fmla="*/ 1 w 13"/>
                        <a:gd name="T63" fmla="*/ 27 h 32"/>
                        <a:gd name="T64" fmla="*/ 1 w 13"/>
                        <a:gd name="T65" fmla="*/ 28 h 32"/>
                        <a:gd name="T66" fmla="*/ 1 w 13"/>
                        <a:gd name="T67" fmla="*/ 30 h 32"/>
                        <a:gd name="T68" fmla="*/ 1 w 13"/>
                        <a:gd name="T69" fmla="*/ 31 h 32"/>
                        <a:gd name="T70" fmla="*/ 3 w 13"/>
                        <a:gd name="T71" fmla="*/ 32 h 32"/>
                        <a:gd name="T72" fmla="*/ 4 w 13"/>
                        <a:gd name="T73" fmla="*/ 32 h 32"/>
                        <a:gd name="T74" fmla="*/ 4 w 13"/>
                        <a:gd name="T75" fmla="*/ 32 h 32"/>
                        <a:gd name="T76" fmla="*/ 4 w 13"/>
                        <a:gd name="T77" fmla="*/ 32 h 32"/>
                        <a:gd name="T78" fmla="*/ 5 w 13"/>
                        <a:gd name="T79" fmla="*/ 32 h 32"/>
                        <a:gd name="T80" fmla="*/ 6 w 13"/>
                        <a:gd name="T81" fmla="*/ 32 h 32"/>
                        <a:gd name="T82" fmla="*/ 8 w 13"/>
                        <a:gd name="T83" fmla="*/ 31 h 32"/>
                        <a:gd name="T84" fmla="*/ 8 w 13"/>
                        <a:gd name="T85" fmla="*/ 29 h 32"/>
                        <a:gd name="T86" fmla="*/ 8 w 13"/>
                        <a:gd name="T87" fmla="*/ 29 h 32"/>
                        <a:gd name="T88" fmla="*/ 8 w 13"/>
                        <a:gd name="T89" fmla="*/ 28 h 32"/>
                        <a:gd name="T90" fmla="*/ 9 w 13"/>
                        <a:gd name="T91" fmla="*/ 27 h 32"/>
                        <a:gd name="T92" fmla="*/ 9 w 13"/>
                        <a:gd name="T93" fmla="*/ 26 h 32"/>
                        <a:gd name="T94" fmla="*/ 9 w 13"/>
                        <a:gd name="T95" fmla="*/ 25 h 32"/>
                        <a:gd name="T96" fmla="*/ 10 w 13"/>
                        <a:gd name="T97" fmla="*/ 22 h 32"/>
                        <a:gd name="T98" fmla="*/ 11 w 13"/>
                        <a:gd name="T99" fmla="*/ 19 h 32"/>
                        <a:gd name="T100" fmla="*/ 11 w 13"/>
                        <a:gd name="T101" fmla="*/ 18 h 32"/>
                        <a:gd name="T102" fmla="*/ 11 w 13"/>
                        <a:gd name="T103" fmla="*/ 16 h 32"/>
                        <a:gd name="T104" fmla="*/ 11 w 13"/>
                        <a:gd name="T105" fmla="*/ 15 h 32"/>
                        <a:gd name="T106" fmla="*/ 12 w 13"/>
                        <a:gd name="T107" fmla="*/ 14 h 32"/>
                        <a:gd name="T108" fmla="*/ 12 w 13"/>
                        <a:gd name="T109" fmla="*/ 14 h 32"/>
                        <a:gd name="T110" fmla="*/ 12 w 13"/>
                        <a:gd name="T111" fmla="*/ 13 h 32"/>
                        <a:gd name="T112" fmla="*/ 12 w 13"/>
                        <a:gd name="T113" fmla="*/ 12 h 32"/>
                        <a:gd name="T114" fmla="*/ 13 w 13"/>
                        <a:gd name="T115" fmla="*/ 10 h 32"/>
                        <a:gd name="T116" fmla="*/ 13 w 13"/>
                        <a:gd name="T117" fmla="*/ 10 h 32"/>
                        <a:gd name="T118" fmla="*/ 13 w 13"/>
                        <a:gd name="T119" fmla="*/ 8 h 32"/>
                        <a:gd name="T120" fmla="*/ 13 w 13"/>
                        <a:gd name="T121"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 h="32">
                          <a:moveTo>
                            <a:pt x="13" y="8"/>
                          </a:moveTo>
                          <a:cubicBezTo>
                            <a:pt x="13" y="8"/>
                            <a:pt x="12" y="6"/>
                            <a:pt x="12" y="6"/>
                          </a:cubicBezTo>
                          <a:cubicBezTo>
                            <a:pt x="12" y="6"/>
                            <a:pt x="12" y="6"/>
                            <a:pt x="12" y="5"/>
                          </a:cubicBezTo>
                          <a:cubicBezTo>
                            <a:pt x="12" y="5"/>
                            <a:pt x="12" y="4"/>
                            <a:pt x="12" y="4"/>
                          </a:cubicBezTo>
                          <a:cubicBezTo>
                            <a:pt x="12" y="3"/>
                            <a:pt x="12" y="3"/>
                            <a:pt x="11" y="3"/>
                          </a:cubicBezTo>
                          <a:cubicBezTo>
                            <a:pt x="11" y="2"/>
                            <a:pt x="11" y="2"/>
                            <a:pt x="11" y="2"/>
                          </a:cubicBezTo>
                          <a:cubicBezTo>
                            <a:pt x="11" y="0"/>
                            <a:pt x="11" y="0"/>
                            <a:pt x="11" y="0"/>
                          </a:cubicBezTo>
                          <a:cubicBezTo>
                            <a:pt x="9" y="2"/>
                            <a:pt x="9" y="2"/>
                            <a:pt x="9" y="2"/>
                          </a:cubicBezTo>
                          <a:cubicBezTo>
                            <a:pt x="9" y="3"/>
                            <a:pt x="9" y="3"/>
                            <a:pt x="9" y="4"/>
                          </a:cubicBezTo>
                          <a:cubicBezTo>
                            <a:pt x="9" y="4"/>
                            <a:pt x="9" y="4"/>
                            <a:pt x="9" y="4"/>
                          </a:cubicBezTo>
                          <a:cubicBezTo>
                            <a:pt x="9" y="4"/>
                            <a:pt x="9" y="5"/>
                            <a:pt x="8" y="5"/>
                          </a:cubicBezTo>
                          <a:cubicBezTo>
                            <a:pt x="8" y="5"/>
                            <a:pt x="8" y="5"/>
                            <a:pt x="8" y="6"/>
                          </a:cubicBezTo>
                          <a:cubicBezTo>
                            <a:pt x="7" y="6"/>
                            <a:pt x="7" y="6"/>
                            <a:pt x="7" y="6"/>
                          </a:cubicBezTo>
                          <a:cubicBezTo>
                            <a:pt x="7" y="6"/>
                            <a:pt x="7" y="7"/>
                            <a:pt x="7" y="7"/>
                          </a:cubicBezTo>
                          <a:cubicBezTo>
                            <a:pt x="7" y="7"/>
                            <a:pt x="7" y="7"/>
                            <a:pt x="7" y="7"/>
                          </a:cubicBezTo>
                          <a:cubicBezTo>
                            <a:pt x="6" y="8"/>
                            <a:pt x="6" y="8"/>
                            <a:pt x="6" y="8"/>
                          </a:cubicBezTo>
                          <a:cubicBezTo>
                            <a:pt x="6" y="8"/>
                            <a:pt x="6" y="8"/>
                            <a:pt x="6" y="8"/>
                          </a:cubicBezTo>
                          <a:cubicBezTo>
                            <a:pt x="6" y="8"/>
                            <a:pt x="6" y="9"/>
                            <a:pt x="6" y="9"/>
                          </a:cubicBezTo>
                          <a:cubicBezTo>
                            <a:pt x="5" y="9"/>
                            <a:pt x="5" y="9"/>
                            <a:pt x="5" y="9"/>
                          </a:cubicBezTo>
                          <a:cubicBezTo>
                            <a:pt x="4" y="9"/>
                            <a:pt x="4" y="10"/>
                            <a:pt x="4" y="10"/>
                          </a:cubicBezTo>
                          <a:cubicBezTo>
                            <a:pt x="4" y="10"/>
                            <a:pt x="4" y="10"/>
                            <a:pt x="3" y="10"/>
                          </a:cubicBezTo>
                          <a:cubicBezTo>
                            <a:pt x="3" y="10"/>
                            <a:pt x="3" y="10"/>
                            <a:pt x="3" y="10"/>
                          </a:cubicBezTo>
                          <a:cubicBezTo>
                            <a:pt x="2" y="10"/>
                            <a:pt x="2" y="11"/>
                            <a:pt x="2" y="12"/>
                          </a:cubicBezTo>
                          <a:cubicBezTo>
                            <a:pt x="2" y="12"/>
                            <a:pt x="2" y="13"/>
                            <a:pt x="2" y="13"/>
                          </a:cubicBezTo>
                          <a:cubicBezTo>
                            <a:pt x="1" y="13"/>
                            <a:pt x="1" y="15"/>
                            <a:pt x="1" y="15"/>
                          </a:cubicBezTo>
                          <a:cubicBezTo>
                            <a:pt x="1" y="15"/>
                            <a:pt x="1" y="16"/>
                            <a:pt x="1" y="17"/>
                          </a:cubicBezTo>
                          <a:cubicBezTo>
                            <a:pt x="1" y="17"/>
                            <a:pt x="2" y="18"/>
                            <a:pt x="2" y="18"/>
                          </a:cubicBezTo>
                          <a:cubicBezTo>
                            <a:pt x="2" y="19"/>
                            <a:pt x="2" y="19"/>
                            <a:pt x="2" y="19"/>
                          </a:cubicBezTo>
                          <a:cubicBezTo>
                            <a:pt x="2" y="19"/>
                            <a:pt x="2" y="20"/>
                            <a:pt x="2" y="21"/>
                          </a:cubicBezTo>
                          <a:cubicBezTo>
                            <a:pt x="1" y="21"/>
                            <a:pt x="1" y="21"/>
                            <a:pt x="1" y="22"/>
                          </a:cubicBezTo>
                          <a:cubicBezTo>
                            <a:pt x="0" y="22"/>
                            <a:pt x="0" y="25"/>
                            <a:pt x="0" y="25"/>
                          </a:cubicBezTo>
                          <a:cubicBezTo>
                            <a:pt x="0" y="25"/>
                            <a:pt x="1" y="27"/>
                            <a:pt x="1" y="27"/>
                          </a:cubicBezTo>
                          <a:cubicBezTo>
                            <a:pt x="1" y="27"/>
                            <a:pt x="1" y="28"/>
                            <a:pt x="1" y="28"/>
                          </a:cubicBezTo>
                          <a:cubicBezTo>
                            <a:pt x="1" y="29"/>
                            <a:pt x="1" y="30"/>
                            <a:pt x="1" y="30"/>
                          </a:cubicBezTo>
                          <a:cubicBezTo>
                            <a:pt x="1" y="31"/>
                            <a:pt x="1" y="31"/>
                            <a:pt x="1" y="31"/>
                          </a:cubicBezTo>
                          <a:cubicBezTo>
                            <a:pt x="1" y="31"/>
                            <a:pt x="2" y="32"/>
                            <a:pt x="3" y="32"/>
                          </a:cubicBezTo>
                          <a:cubicBezTo>
                            <a:pt x="3" y="32"/>
                            <a:pt x="3" y="32"/>
                            <a:pt x="4" y="32"/>
                          </a:cubicBezTo>
                          <a:cubicBezTo>
                            <a:pt x="4" y="32"/>
                            <a:pt x="4" y="32"/>
                            <a:pt x="4" y="32"/>
                          </a:cubicBezTo>
                          <a:cubicBezTo>
                            <a:pt x="4" y="32"/>
                            <a:pt x="4" y="32"/>
                            <a:pt x="4" y="32"/>
                          </a:cubicBezTo>
                          <a:cubicBezTo>
                            <a:pt x="5" y="32"/>
                            <a:pt x="5" y="32"/>
                            <a:pt x="5" y="32"/>
                          </a:cubicBezTo>
                          <a:cubicBezTo>
                            <a:pt x="6" y="32"/>
                            <a:pt x="6" y="32"/>
                            <a:pt x="6" y="32"/>
                          </a:cubicBezTo>
                          <a:cubicBezTo>
                            <a:pt x="7" y="32"/>
                            <a:pt x="8" y="31"/>
                            <a:pt x="8" y="31"/>
                          </a:cubicBezTo>
                          <a:cubicBezTo>
                            <a:pt x="8" y="30"/>
                            <a:pt x="8" y="30"/>
                            <a:pt x="8" y="29"/>
                          </a:cubicBezTo>
                          <a:cubicBezTo>
                            <a:pt x="8" y="29"/>
                            <a:pt x="8" y="29"/>
                            <a:pt x="8" y="29"/>
                          </a:cubicBezTo>
                          <a:cubicBezTo>
                            <a:pt x="8" y="28"/>
                            <a:pt x="8" y="28"/>
                            <a:pt x="8" y="28"/>
                          </a:cubicBezTo>
                          <a:cubicBezTo>
                            <a:pt x="9" y="28"/>
                            <a:pt x="9" y="28"/>
                            <a:pt x="9" y="27"/>
                          </a:cubicBezTo>
                          <a:cubicBezTo>
                            <a:pt x="9" y="27"/>
                            <a:pt x="9" y="27"/>
                            <a:pt x="9" y="26"/>
                          </a:cubicBezTo>
                          <a:cubicBezTo>
                            <a:pt x="9" y="26"/>
                            <a:pt x="9" y="26"/>
                            <a:pt x="9" y="25"/>
                          </a:cubicBezTo>
                          <a:cubicBezTo>
                            <a:pt x="9" y="25"/>
                            <a:pt x="10" y="22"/>
                            <a:pt x="10" y="22"/>
                          </a:cubicBezTo>
                          <a:cubicBezTo>
                            <a:pt x="10" y="21"/>
                            <a:pt x="10" y="20"/>
                            <a:pt x="11" y="19"/>
                          </a:cubicBezTo>
                          <a:cubicBezTo>
                            <a:pt x="11" y="18"/>
                            <a:pt x="11" y="18"/>
                            <a:pt x="11" y="18"/>
                          </a:cubicBezTo>
                          <a:cubicBezTo>
                            <a:pt x="11" y="17"/>
                            <a:pt x="11" y="16"/>
                            <a:pt x="11" y="16"/>
                          </a:cubicBezTo>
                          <a:cubicBezTo>
                            <a:pt x="11" y="15"/>
                            <a:pt x="11" y="15"/>
                            <a:pt x="11" y="15"/>
                          </a:cubicBezTo>
                          <a:cubicBezTo>
                            <a:pt x="12" y="15"/>
                            <a:pt x="12" y="14"/>
                            <a:pt x="12" y="14"/>
                          </a:cubicBezTo>
                          <a:cubicBezTo>
                            <a:pt x="12" y="14"/>
                            <a:pt x="12" y="14"/>
                            <a:pt x="12" y="14"/>
                          </a:cubicBezTo>
                          <a:cubicBezTo>
                            <a:pt x="12" y="13"/>
                            <a:pt x="12" y="13"/>
                            <a:pt x="12" y="13"/>
                          </a:cubicBezTo>
                          <a:cubicBezTo>
                            <a:pt x="12" y="12"/>
                            <a:pt x="12" y="12"/>
                            <a:pt x="12" y="12"/>
                          </a:cubicBezTo>
                          <a:cubicBezTo>
                            <a:pt x="13" y="12"/>
                            <a:pt x="13" y="11"/>
                            <a:pt x="13" y="10"/>
                          </a:cubicBezTo>
                          <a:cubicBezTo>
                            <a:pt x="13" y="10"/>
                            <a:pt x="13" y="10"/>
                            <a:pt x="13" y="10"/>
                          </a:cubicBezTo>
                          <a:cubicBezTo>
                            <a:pt x="13" y="9"/>
                            <a:pt x="13" y="9"/>
                            <a:pt x="13" y="8"/>
                          </a:cubicBezTo>
                          <a:cubicBezTo>
                            <a:pt x="13" y="8"/>
                            <a:pt x="13" y="8"/>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47" name="Freeform 267"/>
                    <p:cNvSpPr>
                      <a:spLocks noEditPoints="1"/>
                    </p:cNvSpPr>
                    <p:nvPr/>
                  </p:nvSpPr>
                  <p:spPr bwMode="auto">
                    <a:xfrm>
                      <a:off x="303" y="3688"/>
                      <a:ext cx="426" cy="427"/>
                    </a:xfrm>
                    <a:custGeom>
                      <a:avLst/>
                      <a:gdLst>
                        <a:gd name="T0" fmla="*/ 252 w 311"/>
                        <a:gd name="T1" fmla="*/ 103 h 311"/>
                        <a:gd name="T2" fmla="*/ 252 w 311"/>
                        <a:gd name="T3" fmla="*/ 123 h 311"/>
                        <a:gd name="T4" fmla="*/ 16 w 311"/>
                        <a:gd name="T5" fmla="*/ 165 h 311"/>
                        <a:gd name="T6" fmla="*/ 54 w 311"/>
                        <a:gd name="T7" fmla="*/ 189 h 311"/>
                        <a:gd name="T8" fmla="*/ 65 w 311"/>
                        <a:gd name="T9" fmla="*/ 249 h 311"/>
                        <a:gd name="T10" fmla="*/ 109 w 311"/>
                        <a:gd name="T11" fmla="*/ 251 h 311"/>
                        <a:gd name="T12" fmla="*/ 85 w 311"/>
                        <a:gd name="T13" fmla="*/ 190 h 311"/>
                        <a:gd name="T14" fmla="*/ 48 w 311"/>
                        <a:gd name="T15" fmla="*/ 184 h 311"/>
                        <a:gd name="T16" fmla="*/ 23 w 311"/>
                        <a:gd name="T17" fmla="*/ 150 h 311"/>
                        <a:gd name="T18" fmla="*/ 54 w 311"/>
                        <a:gd name="T19" fmla="*/ 129 h 311"/>
                        <a:gd name="T20" fmla="*/ 74 w 311"/>
                        <a:gd name="T21" fmla="*/ 105 h 311"/>
                        <a:gd name="T22" fmla="*/ 74 w 311"/>
                        <a:gd name="T23" fmla="*/ 98 h 311"/>
                        <a:gd name="T24" fmla="*/ 91 w 311"/>
                        <a:gd name="T25" fmla="*/ 103 h 311"/>
                        <a:gd name="T26" fmla="*/ 81 w 311"/>
                        <a:gd name="T27" fmla="*/ 84 h 311"/>
                        <a:gd name="T28" fmla="*/ 53 w 311"/>
                        <a:gd name="T29" fmla="*/ 71 h 311"/>
                        <a:gd name="T30" fmla="*/ 48 w 311"/>
                        <a:gd name="T31" fmla="*/ 68 h 311"/>
                        <a:gd name="T32" fmla="*/ 58 w 311"/>
                        <a:gd name="T33" fmla="*/ 62 h 311"/>
                        <a:gd name="T34" fmla="*/ 72 w 311"/>
                        <a:gd name="T35" fmla="*/ 61 h 311"/>
                        <a:gd name="T36" fmla="*/ 86 w 311"/>
                        <a:gd name="T37" fmla="*/ 43 h 311"/>
                        <a:gd name="T38" fmla="*/ 93 w 311"/>
                        <a:gd name="T39" fmla="*/ 64 h 311"/>
                        <a:gd name="T40" fmla="*/ 139 w 311"/>
                        <a:gd name="T41" fmla="*/ 49 h 311"/>
                        <a:gd name="T42" fmla="*/ 143 w 311"/>
                        <a:gd name="T43" fmla="*/ 37 h 311"/>
                        <a:gd name="T44" fmla="*/ 135 w 311"/>
                        <a:gd name="T45" fmla="*/ 27 h 311"/>
                        <a:gd name="T46" fmla="*/ 254 w 311"/>
                        <a:gd name="T47" fmla="*/ 55 h 311"/>
                        <a:gd name="T48" fmla="*/ 234 w 311"/>
                        <a:gd name="T49" fmla="*/ 63 h 311"/>
                        <a:gd name="T50" fmla="*/ 234 w 311"/>
                        <a:gd name="T51" fmla="*/ 56 h 311"/>
                        <a:gd name="T52" fmla="*/ 213 w 311"/>
                        <a:gd name="T53" fmla="*/ 51 h 311"/>
                        <a:gd name="T54" fmla="*/ 204 w 311"/>
                        <a:gd name="T55" fmla="*/ 53 h 311"/>
                        <a:gd name="T56" fmla="*/ 193 w 311"/>
                        <a:gd name="T57" fmla="*/ 57 h 311"/>
                        <a:gd name="T58" fmla="*/ 187 w 311"/>
                        <a:gd name="T59" fmla="*/ 66 h 311"/>
                        <a:gd name="T60" fmla="*/ 189 w 311"/>
                        <a:gd name="T61" fmla="*/ 74 h 311"/>
                        <a:gd name="T62" fmla="*/ 200 w 311"/>
                        <a:gd name="T63" fmla="*/ 69 h 311"/>
                        <a:gd name="T64" fmla="*/ 214 w 311"/>
                        <a:gd name="T65" fmla="*/ 73 h 311"/>
                        <a:gd name="T66" fmla="*/ 201 w 311"/>
                        <a:gd name="T67" fmla="*/ 86 h 311"/>
                        <a:gd name="T68" fmla="*/ 186 w 311"/>
                        <a:gd name="T69" fmla="*/ 80 h 311"/>
                        <a:gd name="T70" fmla="*/ 170 w 311"/>
                        <a:gd name="T71" fmla="*/ 78 h 311"/>
                        <a:gd name="T72" fmla="*/ 159 w 311"/>
                        <a:gd name="T73" fmla="*/ 84 h 311"/>
                        <a:gd name="T74" fmla="*/ 168 w 311"/>
                        <a:gd name="T75" fmla="*/ 95 h 311"/>
                        <a:gd name="T76" fmla="*/ 161 w 311"/>
                        <a:gd name="T77" fmla="*/ 109 h 311"/>
                        <a:gd name="T78" fmla="*/ 184 w 311"/>
                        <a:gd name="T79" fmla="*/ 109 h 311"/>
                        <a:gd name="T80" fmla="*/ 197 w 311"/>
                        <a:gd name="T81" fmla="*/ 121 h 311"/>
                        <a:gd name="T82" fmla="*/ 197 w 311"/>
                        <a:gd name="T83" fmla="*/ 109 h 311"/>
                        <a:gd name="T84" fmla="*/ 210 w 311"/>
                        <a:gd name="T85" fmla="*/ 120 h 311"/>
                        <a:gd name="T86" fmla="*/ 216 w 311"/>
                        <a:gd name="T87" fmla="*/ 116 h 311"/>
                        <a:gd name="T88" fmla="*/ 221 w 311"/>
                        <a:gd name="T89" fmla="*/ 124 h 311"/>
                        <a:gd name="T90" fmla="*/ 208 w 311"/>
                        <a:gd name="T91" fmla="*/ 133 h 311"/>
                        <a:gd name="T92" fmla="*/ 188 w 311"/>
                        <a:gd name="T93" fmla="*/ 123 h 311"/>
                        <a:gd name="T94" fmla="*/ 157 w 311"/>
                        <a:gd name="T95" fmla="*/ 141 h 311"/>
                        <a:gd name="T96" fmla="*/ 152 w 311"/>
                        <a:gd name="T97" fmla="*/ 183 h 311"/>
                        <a:gd name="T98" fmla="*/ 187 w 311"/>
                        <a:gd name="T99" fmla="*/ 202 h 311"/>
                        <a:gd name="T100" fmla="*/ 196 w 311"/>
                        <a:gd name="T101" fmla="*/ 260 h 311"/>
                        <a:gd name="T102" fmla="*/ 221 w 311"/>
                        <a:gd name="T103" fmla="*/ 266 h 311"/>
                        <a:gd name="T104" fmla="*/ 243 w 311"/>
                        <a:gd name="T105" fmla="*/ 198 h 311"/>
                        <a:gd name="T106" fmla="*/ 234 w 311"/>
                        <a:gd name="T107" fmla="*/ 171 h 311"/>
                        <a:gd name="T108" fmla="*/ 226 w 311"/>
                        <a:gd name="T109" fmla="*/ 143 h 311"/>
                        <a:gd name="T110" fmla="*/ 247 w 311"/>
                        <a:gd name="T111" fmla="*/ 173 h 311"/>
                        <a:gd name="T112" fmla="*/ 255 w 311"/>
                        <a:gd name="T113" fmla="*/ 151 h 311"/>
                        <a:gd name="T114" fmla="*/ 253 w 311"/>
                        <a:gd name="T115" fmla="*/ 144 h 311"/>
                        <a:gd name="T116" fmla="*/ 280 w 311"/>
                        <a:gd name="T117" fmla="*/ 158 h 311"/>
                        <a:gd name="T118" fmla="*/ 223 w 311"/>
                        <a:gd name="T119" fmla="*/ 107 h 311"/>
                        <a:gd name="T120" fmla="*/ 222 w 311"/>
                        <a:gd name="T121" fmla="*/ 112 h 311"/>
                        <a:gd name="T122" fmla="*/ 227 w 311"/>
                        <a:gd name="T123" fmla="*/ 104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1" h="311">
                          <a:moveTo>
                            <a:pt x="155" y="0"/>
                          </a:moveTo>
                          <a:cubicBezTo>
                            <a:pt x="69" y="0"/>
                            <a:pt x="0" y="70"/>
                            <a:pt x="0" y="156"/>
                          </a:cubicBezTo>
                          <a:cubicBezTo>
                            <a:pt x="0" y="241"/>
                            <a:pt x="69" y="311"/>
                            <a:pt x="155" y="311"/>
                          </a:cubicBezTo>
                          <a:cubicBezTo>
                            <a:pt x="241" y="311"/>
                            <a:pt x="311" y="241"/>
                            <a:pt x="311" y="156"/>
                          </a:cubicBezTo>
                          <a:cubicBezTo>
                            <a:pt x="311" y="70"/>
                            <a:pt x="241" y="0"/>
                            <a:pt x="155" y="0"/>
                          </a:cubicBezTo>
                          <a:close/>
                          <a:moveTo>
                            <a:pt x="248" y="121"/>
                          </a:moveTo>
                          <a:cubicBezTo>
                            <a:pt x="249" y="121"/>
                            <a:pt x="249" y="120"/>
                            <a:pt x="249" y="120"/>
                          </a:cubicBezTo>
                          <a:cubicBezTo>
                            <a:pt x="249" y="120"/>
                            <a:pt x="249" y="120"/>
                            <a:pt x="249" y="120"/>
                          </a:cubicBezTo>
                          <a:cubicBezTo>
                            <a:pt x="249" y="120"/>
                            <a:pt x="249" y="119"/>
                            <a:pt x="249" y="118"/>
                          </a:cubicBezTo>
                          <a:cubicBezTo>
                            <a:pt x="249" y="118"/>
                            <a:pt x="249" y="118"/>
                            <a:pt x="249" y="117"/>
                          </a:cubicBezTo>
                          <a:cubicBezTo>
                            <a:pt x="249" y="117"/>
                            <a:pt x="249" y="117"/>
                            <a:pt x="249" y="117"/>
                          </a:cubicBezTo>
                          <a:cubicBezTo>
                            <a:pt x="250" y="117"/>
                            <a:pt x="250" y="117"/>
                            <a:pt x="250" y="117"/>
                          </a:cubicBezTo>
                          <a:cubicBezTo>
                            <a:pt x="250" y="117"/>
                            <a:pt x="250" y="117"/>
                            <a:pt x="250" y="117"/>
                          </a:cubicBezTo>
                          <a:cubicBezTo>
                            <a:pt x="250" y="117"/>
                            <a:pt x="251" y="117"/>
                            <a:pt x="251" y="117"/>
                          </a:cubicBezTo>
                          <a:cubicBezTo>
                            <a:pt x="251" y="116"/>
                            <a:pt x="251" y="116"/>
                            <a:pt x="251" y="116"/>
                          </a:cubicBezTo>
                          <a:cubicBezTo>
                            <a:pt x="251" y="116"/>
                            <a:pt x="251" y="116"/>
                            <a:pt x="251" y="116"/>
                          </a:cubicBezTo>
                          <a:cubicBezTo>
                            <a:pt x="251" y="115"/>
                            <a:pt x="250" y="115"/>
                            <a:pt x="250" y="115"/>
                          </a:cubicBezTo>
                          <a:cubicBezTo>
                            <a:pt x="250" y="115"/>
                            <a:pt x="250" y="115"/>
                            <a:pt x="249" y="115"/>
                          </a:cubicBezTo>
                          <a:cubicBezTo>
                            <a:pt x="249" y="115"/>
                            <a:pt x="249" y="114"/>
                            <a:pt x="249" y="114"/>
                          </a:cubicBezTo>
                          <a:cubicBezTo>
                            <a:pt x="249" y="114"/>
                            <a:pt x="249" y="114"/>
                            <a:pt x="249" y="114"/>
                          </a:cubicBezTo>
                          <a:cubicBezTo>
                            <a:pt x="249" y="114"/>
                            <a:pt x="249" y="114"/>
                            <a:pt x="249" y="113"/>
                          </a:cubicBezTo>
                          <a:cubicBezTo>
                            <a:pt x="248" y="113"/>
                            <a:pt x="248" y="112"/>
                            <a:pt x="248" y="112"/>
                          </a:cubicBezTo>
                          <a:cubicBezTo>
                            <a:pt x="247" y="112"/>
                            <a:pt x="247" y="112"/>
                            <a:pt x="247" y="112"/>
                          </a:cubicBezTo>
                          <a:cubicBezTo>
                            <a:pt x="247" y="111"/>
                            <a:pt x="247" y="111"/>
                            <a:pt x="247" y="111"/>
                          </a:cubicBezTo>
                          <a:cubicBezTo>
                            <a:pt x="247" y="111"/>
                            <a:pt x="247" y="111"/>
                            <a:pt x="247" y="111"/>
                          </a:cubicBezTo>
                          <a:cubicBezTo>
                            <a:pt x="247" y="111"/>
                            <a:pt x="247" y="111"/>
                            <a:pt x="247" y="111"/>
                          </a:cubicBezTo>
                          <a:cubicBezTo>
                            <a:pt x="247" y="110"/>
                            <a:pt x="247" y="110"/>
                            <a:pt x="247" y="110"/>
                          </a:cubicBezTo>
                          <a:cubicBezTo>
                            <a:pt x="247" y="110"/>
                            <a:pt x="247" y="110"/>
                            <a:pt x="247" y="110"/>
                          </a:cubicBezTo>
                          <a:cubicBezTo>
                            <a:pt x="247" y="109"/>
                            <a:pt x="247" y="109"/>
                            <a:pt x="247" y="108"/>
                          </a:cubicBezTo>
                          <a:cubicBezTo>
                            <a:pt x="247" y="108"/>
                            <a:pt x="247" y="108"/>
                            <a:pt x="246" y="108"/>
                          </a:cubicBezTo>
                          <a:cubicBezTo>
                            <a:pt x="246" y="108"/>
                            <a:pt x="246" y="107"/>
                            <a:pt x="246" y="107"/>
                          </a:cubicBezTo>
                          <a:cubicBezTo>
                            <a:pt x="246" y="107"/>
                            <a:pt x="246" y="107"/>
                            <a:pt x="246" y="107"/>
                          </a:cubicBezTo>
                          <a:cubicBezTo>
                            <a:pt x="246" y="107"/>
                            <a:pt x="246" y="106"/>
                            <a:pt x="246" y="106"/>
                          </a:cubicBezTo>
                          <a:cubicBezTo>
                            <a:pt x="246" y="106"/>
                            <a:pt x="246" y="106"/>
                            <a:pt x="246" y="106"/>
                          </a:cubicBezTo>
                          <a:cubicBezTo>
                            <a:pt x="246" y="106"/>
                            <a:pt x="246" y="106"/>
                            <a:pt x="246" y="106"/>
                          </a:cubicBezTo>
                          <a:cubicBezTo>
                            <a:pt x="246" y="106"/>
                            <a:pt x="247" y="106"/>
                            <a:pt x="247" y="106"/>
                          </a:cubicBezTo>
                          <a:cubicBezTo>
                            <a:pt x="247" y="105"/>
                            <a:pt x="248" y="105"/>
                            <a:pt x="248" y="105"/>
                          </a:cubicBezTo>
                          <a:cubicBezTo>
                            <a:pt x="248" y="104"/>
                            <a:pt x="248" y="104"/>
                            <a:pt x="249" y="104"/>
                          </a:cubicBezTo>
                          <a:cubicBezTo>
                            <a:pt x="249" y="104"/>
                            <a:pt x="249" y="104"/>
                            <a:pt x="249" y="104"/>
                          </a:cubicBezTo>
                          <a:cubicBezTo>
                            <a:pt x="249" y="104"/>
                            <a:pt x="250" y="104"/>
                            <a:pt x="250" y="103"/>
                          </a:cubicBezTo>
                          <a:cubicBezTo>
                            <a:pt x="251" y="103"/>
                            <a:pt x="251" y="103"/>
                            <a:pt x="251" y="103"/>
                          </a:cubicBezTo>
                          <a:cubicBezTo>
                            <a:pt x="251" y="103"/>
                            <a:pt x="251" y="103"/>
                            <a:pt x="251" y="103"/>
                          </a:cubicBezTo>
                          <a:cubicBezTo>
                            <a:pt x="251" y="103"/>
                            <a:pt x="251" y="103"/>
                            <a:pt x="252" y="103"/>
                          </a:cubicBezTo>
                          <a:cubicBezTo>
                            <a:pt x="252" y="103"/>
                            <a:pt x="252" y="103"/>
                            <a:pt x="252" y="103"/>
                          </a:cubicBezTo>
                          <a:cubicBezTo>
                            <a:pt x="252" y="103"/>
                            <a:pt x="252" y="103"/>
                            <a:pt x="252" y="103"/>
                          </a:cubicBezTo>
                          <a:cubicBezTo>
                            <a:pt x="253" y="103"/>
                            <a:pt x="253" y="103"/>
                            <a:pt x="253" y="103"/>
                          </a:cubicBezTo>
                          <a:cubicBezTo>
                            <a:pt x="253" y="103"/>
                            <a:pt x="253" y="103"/>
                            <a:pt x="253" y="103"/>
                          </a:cubicBezTo>
                          <a:cubicBezTo>
                            <a:pt x="253" y="103"/>
                            <a:pt x="253" y="103"/>
                            <a:pt x="253" y="103"/>
                          </a:cubicBezTo>
                          <a:cubicBezTo>
                            <a:pt x="253" y="103"/>
                            <a:pt x="253" y="103"/>
                            <a:pt x="253" y="103"/>
                          </a:cubicBezTo>
                          <a:cubicBezTo>
                            <a:pt x="253" y="104"/>
                            <a:pt x="253" y="104"/>
                            <a:pt x="253" y="104"/>
                          </a:cubicBezTo>
                          <a:cubicBezTo>
                            <a:pt x="253" y="104"/>
                            <a:pt x="253" y="104"/>
                            <a:pt x="253" y="104"/>
                          </a:cubicBezTo>
                          <a:cubicBezTo>
                            <a:pt x="252" y="104"/>
                            <a:pt x="252" y="104"/>
                            <a:pt x="251" y="105"/>
                          </a:cubicBezTo>
                          <a:cubicBezTo>
                            <a:pt x="251" y="105"/>
                            <a:pt x="251" y="105"/>
                            <a:pt x="251" y="105"/>
                          </a:cubicBezTo>
                          <a:cubicBezTo>
                            <a:pt x="250" y="105"/>
                            <a:pt x="250" y="105"/>
                            <a:pt x="250" y="105"/>
                          </a:cubicBezTo>
                          <a:cubicBezTo>
                            <a:pt x="250" y="106"/>
                            <a:pt x="250" y="106"/>
                            <a:pt x="250" y="106"/>
                          </a:cubicBezTo>
                          <a:cubicBezTo>
                            <a:pt x="250" y="106"/>
                            <a:pt x="250" y="106"/>
                            <a:pt x="250" y="106"/>
                          </a:cubicBezTo>
                          <a:cubicBezTo>
                            <a:pt x="250" y="106"/>
                            <a:pt x="250" y="106"/>
                            <a:pt x="250" y="106"/>
                          </a:cubicBezTo>
                          <a:cubicBezTo>
                            <a:pt x="250" y="106"/>
                            <a:pt x="250" y="106"/>
                            <a:pt x="250" y="106"/>
                          </a:cubicBezTo>
                          <a:cubicBezTo>
                            <a:pt x="249" y="106"/>
                            <a:pt x="249" y="106"/>
                            <a:pt x="249" y="106"/>
                          </a:cubicBezTo>
                          <a:cubicBezTo>
                            <a:pt x="249" y="106"/>
                            <a:pt x="249" y="106"/>
                            <a:pt x="249" y="106"/>
                          </a:cubicBezTo>
                          <a:cubicBezTo>
                            <a:pt x="249" y="107"/>
                            <a:pt x="249" y="107"/>
                            <a:pt x="249" y="107"/>
                          </a:cubicBezTo>
                          <a:cubicBezTo>
                            <a:pt x="249" y="108"/>
                            <a:pt x="249" y="108"/>
                            <a:pt x="250" y="109"/>
                          </a:cubicBezTo>
                          <a:cubicBezTo>
                            <a:pt x="250" y="109"/>
                            <a:pt x="250" y="109"/>
                            <a:pt x="250" y="109"/>
                          </a:cubicBezTo>
                          <a:cubicBezTo>
                            <a:pt x="250" y="109"/>
                            <a:pt x="250" y="109"/>
                            <a:pt x="250" y="110"/>
                          </a:cubicBezTo>
                          <a:cubicBezTo>
                            <a:pt x="250" y="110"/>
                            <a:pt x="250" y="110"/>
                            <a:pt x="250" y="110"/>
                          </a:cubicBezTo>
                          <a:cubicBezTo>
                            <a:pt x="250" y="111"/>
                            <a:pt x="250" y="111"/>
                            <a:pt x="250" y="111"/>
                          </a:cubicBezTo>
                          <a:cubicBezTo>
                            <a:pt x="251" y="111"/>
                            <a:pt x="251" y="111"/>
                            <a:pt x="251" y="111"/>
                          </a:cubicBezTo>
                          <a:cubicBezTo>
                            <a:pt x="252" y="112"/>
                            <a:pt x="252" y="112"/>
                            <a:pt x="252" y="112"/>
                          </a:cubicBezTo>
                          <a:cubicBezTo>
                            <a:pt x="252" y="112"/>
                            <a:pt x="252" y="112"/>
                            <a:pt x="252" y="112"/>
                          </a:cubicBezTo>
                          <a:cubicBezTo>
                            <a:pt x="252" y="113"/>
                            <a:pt x="252" y="113"/>
                            <a:pt x="252" y="114"/>
                          </a:cubicBezTo>
                          <a:cubicBezTo>
                            <a:pt x="253" y="115"/>
                            <a:pt x="253" y="115"/>
                            <a:pt x="253" y="115"/>
                          </a:cubicBezTo>
                          <a:cubicBezTo>
                            <a:pt x="253" y="115"/>
                            <a:pt x="253" y="115"/>
                            <a:pt x="253" y="115"/>
                          </a:cubicBezTo>
                          <a:cubicBezTo>
                            <a:pt x="253" y="115"/>
                            <a:pt x="253" y="115"/>
                            <a:pt x="253" y="115"/>
                          </a:cubicBezTo>
                          <a:cubicBezTo>
                            <a:pt x="252" y="116"/>
                            <a:pt x="253" y="116"/>
                            <a:pt x="253" y="117"/>
                          </a:cubicBezTo>
                          <a:cubicBezTo>
                            <a:pt x="253" y="118"/>
                            <a:pt x="253" y="118"/>
                            <a:pt x="253" y="118"/>
                          </a:cubicBezTo>
                          <a:cubicBezTo>
                            <a:pt x="253" y="118"/>
                            <a:pt x="253" y="118"/>
                            <a:pt x="253" y="118"/>
                          </a:cubicBezTo>
                          <a:cubicBezTo>
                            <a:pt x="253" y="118"/>
                            <a:pt x="253" y="118"/>
                            <a:pt x="253" y="118"/>
                          </a:cubicBezTo>
                          <a:cubicBezTo>
                            <a:pt x="253" y="119"/>
                            <a:pt x="253" y="119"/>
                            <a:pt x="254" y="119"/>
                          </a:cubicBezTo>
                          <a:cubicBezTo>
                            <a:pt x="254" y="119"/>
                            <a:pt x="254" y="120"/>
                            <a:pt x="254" y="120"/>
                          </a:cubicBezTo>
                          <a:cubicBezTo>
                            <a:pt x="254" y="120"/>
                            <a:pt x="254" y="120"/>
                            <a:pt x="254" y="120"/>
                          </a:cubicBezTo>
                          <a:cubicBezTo>
                            <a:pt x="254" y="120"/>
                            <a:pt x="254" y="120"/>
                            <a:pt x="254" y="120"/>
                          </a:cubicBezTo>
                          <a:cubicBezTo>
                            <a:pt x="254" y="120"/>
                            <a:pt x="254" y="122"/>
                            <a:pt x="254" y="123"/>
                          </a:cubicBezTo>
                          <a:cubicBezTo>
                            <a:pt x="254" y="123"/>
                            <a:pt x="254" y="123"/>
                            <a:pt x="254" y="123"/>
                          </a:cubicBezTo>
                          <a:cubicBezTo>
                            <a:pt x="254" y="123"/>
                            <a:pt x="254" y="123"/>
                            <a:pt x="254" y="123"/>
                          </a:cubicBezTo>
                          <a:cubicBezTo>
                            <a:pt x="254" y="123"/>
                            <a:pt x="253" y="123"/>
                            <a:pt x="253" y="123"/>
                          </a:cubicBezTo>
                          <a:cubicBezTo>
                            <a:pt x="253" y="123"/>
                            <a:pt x="253" y="123"/>
                            <a:pt x="253" y="123"/>
                          </a:cubicBezTo>
                          <a:cubicBezTo>
                            <a:pt x="252" y="123"/>
                            <a:pt x="252" y="123"/>
                            <a:pt x="252" y="123"/>
                          </a:cubicBezTo>
                          <a:cubicBezTo>
                            <a:pt x="252" y="123"/>
                            <a:pt x="252" y="123"/>
                            <a:pt x="252" y="123"/>
                          </a:cubicBezTo>
                          <a:cubicBezTo>
                            <a:pt x="252" y="123"/>
                            <a:pt x="251" y="123"/>
                            <a:pt x="251" y="123"/>
                          </a:cubicBezTo>
                          <a:cubicBezTo>
                            <a:pt x="251" y="123"/>
                            <a:pt x="251" y="123"/>
                            <a:pt x="251" y="123"/>
                          </a:cubicBezTo>
                          <a:cubicBezTo>
                            <a:pt x="251" y="123"/>
                            <a:pt x="251" y="123"/>
                            <a:pt x="251" y="123"/>
                          </a:cubicBezTo>
                          <a:cubicBezTo>
                            <a:pt x="250" y="123"/>
                            <a:pt x="250" y="122"/>
                            <a:pt x="249" y="122"/>
                          </a:cubicBezTo>
                          <a:cubicBezTo>
                            <a:pt x="249" y="122"/>
                            <a:pt x="249" y="122"/>
                            <a:pt x="249" y="122"/>
                          </a:cubicBezTo>
                          <a:cubicBezTo>
                            <a:pt x="249" y="122"/>
                            <a:pt x="249" y="122"/>
                            <a:pt x="249" y="122"/>
                          </a:cubicBezTo>
                          <a:cubicBezTo>
                            <a:pt x="249" y="122"/>
                            <a:pt x="249" y="122"/>
                            <a:pt x="249" y="122"/>
                          </a:cubicBezTo>
                          <a:cubicBezTo>
                            <a:pt x="249" y="122"/>
                            <a:pt x="249" y="122"/>
                            <a:pt x="248" y="121"/>
                          </a:cubicBezTo>
                          <a:cubicBezTo>
                            <a:pt x="248" y="121"/>
                            <a:pt x="248" y="121"/>
                            <a:pt x="248" y="121"/>
                          </a:cubicBezTo>
                          <a:close/>
                          <a:moveTo>
                            <a:pt x="245" y="107"/>
                          </a:moveTo>
                          <a:cubicBezTo>
                            <a:pt x="245" y="107"/>
                            <a:pt x="245" y="107"/>
                            <a:pt x="245" y="107"/>
                          </a:cubicBezTo>
                          <a:cubicBezTo>
                            <a:pt x="245" y="107"/>
                            <a:pt x="245" y="107"/>
                            <a:pt x="245" y="107"/>
                          </a:cubicBezTo>
                          <a:cubicBezTo>
                            <a:pt x="245" y="108"/>
                            <a:pt x="245" y="108"/>
                            <a:pt x="245" y="108"/>
                          </a:cubicBezTo>
                          <a:lnTo>
                            <a:pt x="245" y="107"/>
                          </a:lnTo>
                          <a:close/>
                          <a:moveTo>
                            <a:pt x="245" y="106"/>
                          </a:moveTo>
                          <a:cubicBezTo>
                            <a:pt x="245" y="106"/>
                            <a:pt x="245" y="106"/>
                            <a:pt x="245" y="106"/>
                          </a:cubicBezTo>
                          <a:cubicBezTo>
                            <a:pt x="245" y="106"/>
                            <a:pt x="245" y="106"/>
                            <a:pt x="245" y="106"/>
                          </a:cubicBezTo>
                          <a:close/>
                          <a:moveTo>
                            <a:pt x="95" y="26"/>
                          </a:moveTo>
                          <a:cubicBezTo>
                            <a:pt x="95" y="26"/>
                            <a:pt x="96" y="26"/>
                            <a:pt x="96" y="26"/>
                          </a:cubicBezTo>
                          <a:cubicBezTo>
                            <a:pt x="96" y="26"/>
                            <a:pt x="95" y="26"/>
                            <a:pt x="95" y="26"/>
                          </a:cubicBezTo>
                          <a:cubicBezTo>
                            <a:pt x="95" y="26"/>
                            <a:pt x="94" y="26"/>
                            <a:pt x="94" y="26"/>
                          </a:cubicBezTo>
                          <a:cubicBezTo>
                            <a:pt x="94" y="26"/>
                            <a:pt x="93" y="26"/>
                            <a:pt x="93" y="26"/>
                          </a:cubicBezTo>
                          <a:cubicBezTo>
                            <a:pt x="93" y="26"/>
                            <a:pt x="94" y="26"/>
                            <a:pt x="94" y="25"/>
                          </a:cubicBezTo>
                          <a:cubicBezTo>
                            <a:pt x="95" y="25"/>
                            <a:pt x="95" y="26"/>
                            <a:pt x="95" y="26"/>
                          </a:cubicBezTo>
                          <a:close/>
                          <a:moveTo>
                            <a:pt x="57" y="55"/>
                          </a:moveTo>
                          <a:cubicBezTo>
                            <a:pt x="57" y="55"/>
                            <a:pt x="57" y="55"/>
                            <a:pt x="57" y="55"/>
                          </a:cubicBezTo>
                          <a:cubicBezTo>
                            <a:pt x="57" y="55"/>
                            <a:pt x="57" y="55"/>
                            <a:pt x="57" y="55"/>
                          </a:cubicBezTo>
                          <a:cubicBezTo>
                            <a:pt x="57" y="55"/>
                            <a:pt x="56" y="55"/>
                            <a:pt x="56" y="55"/>
                          </a:cubicBezTo>
                          <a:cubicBezTo>
                            <a:pt x="56" y="55"/>
                            <a:pt x="56" y="55"/>
                            <a:pt x="56" y="55"/>
                          </a:cubicBezTo>
                          <a:cubicBezTo>
                            <a:pt x="56" y="55"/>
                            <a:pt x="56" y="55"/>
                            <a:pt x="56" y="55"/>
                          </a:cubicBezTo>
                          <a:cubicBezTo>
                            <a:pt x="57" y="54"/>
                            <a:pt x="57" y="54"/>
                            <a:pt x="57" y="54"/>
                          </a:cubicBezTo>
                          <a:cubicBezTo>
                            <a:pt x="57" y="54"/>
                            <a:pt x="58" y="55"/>
                            <a:pt x="58" y="55"/>
                          </a:cubicBezTo>
                          <a:cubicBezTo>
                            <a:pt x="58" y="55"/>
                            <a:pt x="57" y="55"/>
                            <a:pt x="57" y="55"/>
                          </a:cubicBezTo>
                          <a:close/>
                          <a:moveTo>
                            <a:pt x="45" y="66"/>
                          </a:moveTo>
                          <a:cubicBezTo>
                            <a:pt x="45" y="66"/>
                            <a:pt x="45" y="66"/>
                            <a:pt x="45" y="66"/>
                          </a:cubicBezTo>
                          <a:cubicBezTo>
                            <a:pt x="45" y="66"/>
                            <a:pt x="45" y="66"/>
                            <a:pt x="46" y="66"/>
                          </a:cubicBezTo>
                          <a:cubicBezTo>
                            <a:pt x="46" y="66"/>
                            <a:pt x="46" y="66"/>
                            <a:pt x="46" y="66"/>
                          </a:cubicBezTo>
                          <a:cubicBezTo>
                            <a:pt x="46" y="67"/>
                            <a:pt x="45" y="67"/>
                            <a:pt x="45" y="67"/>
                          </a:cubicBezTo>
                          <a:cubicBezTo>
                            <a:pt x="45" y="67"/>
                            <a:pt x="45" y="67"/>
                            <a:pt x="45" y="67"/>
                          </a:cubicBezTo>
                          <a:cubicBezTo>
                            <a:pt x="45" y="66"/>
                            <a:pt x="45" y="66"/>
                            <a:pt x="45" y="66"/>
                          </a:cubicBezTo>
                          <a:close/>
                          <a:moveTo>
                            <a:pt x="12" y="161"/>
                          </a:moveTo>
                          <a:cubicBezTo>
                            <a:pt x="12" y="162"/>
                            <a:pt x="12" y="162"/>
                            <a:pt x="13" y="162"/>
                          </a:cubicBezTo>
                          <a:cubicBezTo>
                            <a:pt x="14" y="162"/>
                            <a:pt x="14" y="163"/>
                            <a:pt x="14" y="164"/>
                          </a:cubicBezTo>
                          <a:cubicBezTo>
                            <a:pt x="15" y="164"/>
                            <a:pt x="16" y="164"/>
                            <a:pt x="16" y="165"/>
                          </a:cubicBezTo>
                          <a:cubicBezTo>
                            <a:pt x="17" y="165"/>
                            <a:pt x="17" y="165"/>
                            <a:pt x="17" y="166"/>
                          </a:cubicBezTo>
                          <a:cubicBezTo>
                            <a:pt x="18" y="166"/>
                            <a:pt x="19" y="167"/>
                            <a:pt x="20" y="167"/>
                          </a:cubicBezTo>
                          <a:cubicBezTo>
                            <a:pt x="20" y="167"/>
                            <a:pt x="21" y="168"/>
                            <a:pt x="21" y="168"/>
                          </a:cubicBezTo>
                          <a:cubicBezTo>
                            <a:pt x="22" y="168"/>
                            <a:pt x="23" y="168"/>
                            <a:pt x="23" y="169"/>
                          </a:cubicBezTo>
                          <a:cubicBezTo>
                            <a:pt x="24" y="169"/>
                            <a:pt x="25" y="169"/>
                            <a:pt x="25" y="169"/>
                          </a:cubicBezTo>
                          <a:cubicBezTo>
                            <a:pt x="26" y="169"/>
                            <a:pt x="26" y="169"/>
                            <a:pt x="26" y="169"/>
                          </a:cubicBezTo>
                          <a:cubicBezTo>
                            <a:pt x="26" y="169"/>
                            <a:pt x="27" y="168"/>
                            <a:pt x="27" y="168"/>
                          </a:cubicBezTo>
                          <a:cubicBezTo>
                            <a:pt x="27" y="168"/>
                            <a:pt x="27" y="168"/>
                            <a:pt x="28" y="168"/>
                          </a:cubicBezTo>
                          <a:cubicBezTo>
                            <a:pt x="28" y="168"/>
                            <a:pt x="29" y="169"/>
                            <a:pt x="29" y="169"/>
                          </a:cubicBezTo>
                          <a:cubicBezTo>
                            <a:pt x="29" y="169"/>
                            <a:pt x="30" y="170"/>
                            <a:pt x="30" y="171"/>
                          </a:cubicBezTo>
                          <a:cubicBezTo>
                            <a:pt x="30" y="171"/>
                            <a:pt x="32" y="173"/>
                            <a:pt x="32" y="173"/>
                          </a:cubicBezTo>
                          <a:cubicBezTo>
                            <a:pt x="32" y="173"/>
                            <a:pt x="33" y="173"/>
                            <a:pt x="34" y="173"/>
                          </a:cubicBezTo>
                          <a:cubicBezTo>
                            <a:pt x="34" y="173"/>
                            <a:pt x="34" y="173"/>
                            <a:pt x="35" y="174"/>
                          </a:cubicBezTo>
                          <a:cubicBezTo>
                            <a:pt x="35" y="174"/>
                            <a:pt x="35" y="174"/>
                            <a:pt x="36" y="175"/>
                          </a:cubicBezTo>
                          <a:cubicBezTo>
                            <a:pt x="36" y="175"/>
                            <a:pt x="37" y="175"/>
                            <a:pt x="37" y="175"/>
                          </a:cubicBezTo>
                          <a:cubicBezTo>
                            <a:pt x="37" y="175"/>
                            <a:pt x="38" y="175"/>
                            <a:pt x="38" y="175"/>
                          </a:cubicBezTo>
                          <a:cubicBezTo>
                            <a:pt x="38" y="175"/>
                            <a:pt x="38" y="175"/>
                            <a:pt x="38" y="175"/>
                          </a:cubicBezTo>
                          <a:cubicBezTo>
                            <a:pt x="39" y="175"/>
                            <a:pt x="38" y="175"/>
                            <a:pt x="38" y="176"/>
                          </a:cubicBezTo>
                          <a:cubicBezTo>
                            <a:pt x="38" y="176"/>
                            <a:pt x="39" y="176"/>
                            <a:pt x="39" y="176"/>
                          </a:cubicBezTo>
                          <a:cubicBezTo>
                            <a:pt x="39" y="177"/>
                            <a:pt x="40" y="178"/>
                            <a:pt x="41" y="179"/>
                          </a:cubicBezTo>
                          <a:cubicBezTo>
                            <a:pt x="41" y="179"/>
                            <a:pt x="41" y="179"/>
                            <a:pt x="41" y="180"/>
                          </a:cubicBezTo>
                          <a:cubicBezTo>
                            <a:pt x="41" y="180"/>
                            <a:pt x="41" y="181"/>
                            <a:pt x="41" y="181"/>
                          </a:cubicBezTo>
                          <a:cubicBezTo>
                            <a:pt x="41" y="181"/>
                            <a:pt x="42" y="182"/>
                            <a:pt x="42" y="182"/>
                          </a:cubicBezTo>
                          <a:cubicBezTo>
                            <a:pt x="42" y="182"/>
                            <a:pt x="42" y="182"/>
                            <a:pt x="42" y="182"/>
                          </a:cubicBezTo>
                          <a:cubicBezTo>
                            <a:pt x="42" y="181"/>
                            <a:pt x="43" y="182"/>
                            <a:pt x="43" y="182"/>
                          </a:cubicBezTo>
                          <a:cubicBezTo>
                            <a:pt x="43" y="182"/>
                            <a:pt x="44" y="183"/>
                            <a:pt x="44" y="183"/>
                          </a:cubicBezTo>
                          <a:cubicBezTo>
                            <a:pt x="44" y="183"/>
                            <a:pt x="44" y="184"/>
                            <a:pt x="44" y="184"/>
                          </a:cubicBezTo>
                          <a:cubicBezTo>
                            <a:pt x="44" y="185"/>
                            <a:pt x="45" y="185"/>
                            <a:pt x="45" y="185"/>
                          </a:cubicBezTo>
                          <a:cubicBezTo>
                            <a:pt x="45" y="185"/>
                            <a:pt x="45" y="185"/>
                            <a:pt x="46" y="185"/>
                          </a:cubicBezTo>
                          <a:cubicBezTo>
                            <a:pt x="46" y="186"/>
                            <a:pt x="46" y="186"/>
                            <a:pt x="47" y="186"/>
                          </a:cubicBezTo>
                          <a:cubicBezTo>
                            <a:pt x="47" y="186"/>
                            <a:pt x="47" y="186"/>
                            <a:pt x="47" y="186"/>
                          </a:cubicBezTo>
                          <a:cubicBezTo>
                            <a:pt x="48" y="187"/>
                            <a:pt x="48" y="187"/>
                            <a:pt x="48" y="187"/>
                          </a:cubicBezTo>
                          <a:cubicBezTo>
                            <a:pt x="48" y="187"/>
                            <a:pt x="49" y="187"/>
                            <a:pt x="49" y="187"/>
                          </a:cubicBezTo>
                          <a:cubicBezTo>
                            <a:pt x="49" y="187"/>
                            <a:pt x="49" y="187"/>
                            <a:pt x="49" y="187"/>
                          </a:cubicBezTo>
                          <a:cubicBezTo>
                            <a:pt x="49" y="187"/>
                            <a:pt x="50" y="187"/>
                            <a:pt x="50" y="187"/>
                          </a:cubicBezTo>
                          <a:cubicBezTo>
                            <a:pt x="50" y="186"/>
                            <a:pt x="50" y="186"/>
                            <a:pt x="50" y="186"/>
                          </a:cubicBezTo>
                          <a:cubicBezTo>
                            <a:pt x="50" y="185"/>
                            <a:pt x="50" y="185"/>
                            <a:pt x="50" y="185"/>
                          </a:cubicBezTo>
                          <a:cubicBezTo>
                            <a:pt x="50" y="185"/>
                            <a:pt x="50" y="185"/>
                            <a:pt x="50" y="185"/>
                          </a:cubicBezTo>
                          <a:cubicBezTo>
                            <a:pt x="51" y="184"/>
                            <a:pt x="51" y="184"/>
                            <a:pt x="51" y="184"/>
                          </a:cubicBezTo>
                          <a:cubicBezTo>
                            <a:pt x="51" y="184"/>
                            <a:pt x="51" y="184"/>
                            <a:pt x="52" y="184"/>
                          </a:cubicBezTo>
                          <a:cubicBezTo>
                            <a:pt x="52" y="184"/>
                            <a:pt x="52" y="185"/>
                            <a:pt x="52" y="185"/>
                          </a:cubicBezTo>
                          <a:cubicBezTo>
                            <a:pt x="52" y="186"/>
                            <a:pt x="53" y="186"/>
                            <a:pt x="53" y="187"/>
                          </a:cubicBezTo>
                          <a:cubicBezTo>
                            <a:pt x="53" y="187"/>
                            <a:pt x="53" y="187"/>
                            <a:pt x="53" y="188"/>
                          </a:cubicBezTo>
                          <a:cubicBezTo>
                            <a:pt x="54" y="188"/>
                            <a:pt x="54" y="189"/>
                            <a:pt x="54" y="189"/>
                          </a:cubicBezTo>
                          <a:cubicBezTo>
                            <a:pt x="54" y="189"/>
                            <a:pt x="54" y="190"/>
                            <a:pt x="54" y="190"/>
                          </a:cubicBezTo>
                          <a:cubicBezTo>
                            <a:pt x="54" y="190"/>
                            <a:pt x="54" y="191"/>
                            <a:pt x="54" y="191"/>
                          </a:cubicBezTo>
                          <a:cubicBezTo>
                            <a:pt x="54" y="191"/>
                            <a:pt x="54" y="192"/>
                            <a:pt x="54" y="192"/>
                          </a:cubicBezTo>
                          <a:cubicBezTo>
                            <a:pt x="54" y="193"/>
                            <a:pt x="54" y="193"/>
                            <a:pt x="54" y="194"/>
                          </a:cubicBezTo>
                          <a:cubicBezTo>
                            <a:pt x="54" y="194"/>
                            <a:pt x="54" y="194"/>
                            <a:pt x="54" y="195"/>
                          </a:cubicBezTo>
                          <a:cubicBezTo>
                            <a:pt x="54" y="195"/>
                            <a:pt x="54" y="195"/>
                            <a:pt x="54" y="196"/>
                          </a:cubicBezTo>
                          <a:cubicBezTo>
                            <a:pt x="54" y="196"/>
                            <a:pt x="54" y="197"/>
                            <a:pt x="53" y="197"/>
                          </a:cubicBezTo>
                          <a:cubicBezTo>
                            <a:pt x="52" y="198"/>
                            <a:pt x="52" y="198"/>
                            <a:pt x="52" y="199"/>
                          </a:cubicBezTo>
                          <a:cubicBezTo>
                            <a:pt x="52" y="199"/>
                            <a:pt x="52" y="199"/>
                            <a:pt x="52" y="200"/>
                          </a:cubicBezTo>
                          <a:cubicBezTo>
                            <a:pt x="51" y="200"/>
                            <a:pt x="52" y="200"/>
                            <a:pt x="52" y="200"/>
                          </a:cubicBezTo>
                          <a:cubicBezTo>
                            <a:pt x="52" y="200"/>
                            <a:pt x="51" y="201"/>
                            <a:pt x="51" y="201"/>
                          </a:cubicBezTo>
                          <a:cubicBezTo>
                            <a:pt x="50" y="201"/>
                            <a:pt x="50" y="202"/>
                            <a:pt x="50" y="202"/>
                          </a:cubicBezTo>
                          <a:cubicBezTo>
                            <a:pt x="50" y="202"/>
                            <a:pt x="50" y="203"/>
                            <a:pt x="50" y="203"/>
                          </a:cubicBezTo>
                          <a:cubicBezTo>
                            <a:pt x="50" y="203"/>
                            <a:pt x="49" y="203"/>
                            <a:pt x="49" y="204"/>
                          </a:cubicBezTo>
                          <a:cubicBezTo>
                            <a:pt x="49" y="204"/>
                            <a:pt x="49" y="205"/>
                            <a:pt x="49" y="205"/>
                          </a:cubicBezTo>
                          <a:cubicBezTo>
                            <a:pt x="49" y="205"/>
                            <a:pt x="49" y="206"/>
                            <a:pt x="49" y="206"/>
                          </a:cubicBezTo>
                          <a:cubicBezTo>
                            <a:pt x="49" y="207"/>
                            <a:pt x="49" y="207"/>
                            <a:pt x="49" y="208"/>
                          </a:cubicBezTo>
                          <a:cubicBezTo>
                            <a:pt x="49" y="208"/>
                            <a:pt x="49" y="208"/>
                            <a:pt x="50" y="209"/>
                          </a:cubicBezTo>
                          <a:cubicBezTo>
                            <a:pt x="50" y="210"/>
                            <a:pt x="50" y="210"/>
                            <a:pt x="50" y="210"/>
                          </a:cubicBezTo>
                          <a:cubicBezTo>
                            <a:pt x="50" y="210"/>
                            <a:pt x="50" y="210"/>
                            <a:pt x="50" y="210"/>
                          </a:cubicBezTo>
                          <a:cubicBezTo>
                            <a:pt x="50" y="211"/>
                            <a:pt x="49" y="211"/>
                            <a:pt x="49" y="211"/>
                          </a:cubicBezTo>
                          <a:cubicBezTo>
                            <a:pt x="49" y="211"/>
                            <a:pt x="48" y="212"/>
                            <a:pt x="48" y="212"/>
                          </a:cubicBezTo>
                          <a:cubicBezTo>
                            <a:pt x="48" y="213"/>
                            <a:pt x="48" y="213"/>
                            <a:pt x="48" y="213"/>
                          </a:cubicBezTo>
                          <a:cubicBezTo>
                            <a:pt x="48" y="214"/>
                            <a:pt x="48" y="214"/>
                            <a:pt x="48" y="215"/>
                          </a:cubicBezTo>
                          <a:cubicBezTo>
                            <a:pt x="48" y="215"/>
                            <a:pt x="48" y="215"/>
                            <a:pt x="49" y="216"/>
                          </a:cubicBezTo>
                          <a:cubicBezTo>
                            <a:pt x="49" y="216"/>
                            <a:pt x="48" y="216"/>
                            <a:pt x="48" y="216"/>
                          </a:cubicBezTo>
                          <a:cubicBezTo>
                            <a:pt x="48" y="216"/>
                            <a:pt x="48" y="216"/>
                            <a:pt x="49" y="217"/>
                          </a:cubicBezTo>
                          <a:cubicBezTo>
                            <a:pt x="49" y="217"/>
                            <a:pt x="50" y="218"/>
                            <a:pt x="50" y="218"/>
                          </a:cubicBezTo>
                          <a:cubicBezTo>
                            <a:pt x="50" y="218"/>
                            <a:pt x="50" y="219"/>
                            <a:pt x="51" y="219"/>
                          </a:cubicBezTo>
                          <a:cubicBezTo>
                            <a:pt x="51" y="220"/>
                            <a:pt x="52" y="222"/>
                            <a:pt x="52" y="223"/>
                          </a:cubicBezTo>
                          <a:cubicBezTo>
                            <a:pt x="52" y="224"/>
                            <a:pt x="53" y="226"/>
                            <a:pt x="53" y="227"/>
                          </a:cubicBezTo>
                          <a:cubicBezTo>
                            <a:pt x="53" y="227"/>
                            <a:pt x="54" y="229"/>
                            <a:pt x="55" y="230"/>
                          </a:cubicBezTo>
                          <a:cubicBezTo>
                            <a:pt x="55" y="230"/>
                            <a:pt x="55" y="232"/>
                            <a:pt x="55" y="232"/>
                          </a:cubicBezTo>
                          <a:cubicBezTo>
                            <a:pt x="56" y="232"/>
                            <a:pt x="56" y="233"/>
                            <a:pt x="55" y="233"/>
                          </a:cubicBezTo>
                          <a:cubicBezTo>
                            <a:pt x="55" y="234"/>
                            <a:pt x="55" y="234"/>
                            <a:pt x="56" y="234"/>
                          </a:cubicBezTo>
                          <a:cubicBezTo>
                            <a:pt x="56" y="235"/>
                            <a:pt x="57" y="236"/>
                            <a:pt x="57" y="236"/>
                          </a:cubicBezTo>
                          <a:cubicBezTo>
                            <a:pt x="57" y="237"/>
                            <a:pt x="58" y="237"/>
                            <a:pt x="59" y="237"/>
                          </a:cubicBezTo>
                          <a:cubicBezTo>
                            <a:pt x="59" y="237"/>
                            <a:pt x="60" y="238"/>
                            <a:pt x="60" y="239"/>
                          </a:cubicBezTo>
                          <a:cubicBezTo>
                            <a:pt x="60" y="239"/>
                            <a:pt x="62" y="240"/>
                            <a:pt x="62" y="240"/>
                          </a:cubicBezTo>
                          <a:cubicBezTo>
                            <a:pt x="63" y="240"/>
                            <a:pt x="63" y="241"/>
                            <a:pt x="63" y="241"/>
                          </a:cubicBezTo>
                          <a:cubicBezTo>
                            <a:pt x="64" y="242"/>
                            <a:pt x="64" y="242"/>
                            <a:pt x="65" y="242"/>
                          </a:cubicBezTo>
                          <a:cubicBezTo>
                            <a:pt x="65" y="242"/>
                            <a:pt x="65" y="244"/>
                            <a:pt x="65" y="244"/>
                          </a:cubicBezTo>
                          <a:cubicBezTo>
                            <a:pt x="65" y="245"/>
                            <a:pt x="65" y="247"/>
                            <a:pt x="65" y="247"/>
                          </a:cubicBezTo>
                          <a:cubicBezTo>
                            <a:pt x="65" y="248"/>
                            <a:pt x="65" y="248"/>
                            <a:pt x="65" y="249"/>
                          </a:cubicBezTo>
                          <a:cubicBezTo>
                            <a:pt x="65" y="250"/>
                            <a:pt x="65" y="251"/>
                            <a:pt x="65" y="252"/>
                          </a:cubicBezTo>
                          <a:cubicBezTo>
                            <a:pt x="65" y="252"/>
                            <a:pt x="65" y="253"/>
                            <a:pt x="65" y="253"/>
                          </a:cubicBezTo>
                          <a:cubicBezTo>
                            <a:pt x="64" y="253"/>
                            <a:pt x="64" y="254"/>
                            <a:pt x="65" y="254"/>
                          </a:cubicBezTo>
                          <a:cubicBezTo>
                            <a:pt x="65" y="254"/>
                            <a:pt x="65" y="255"/>
                            <a:pt x="65" y="256"/>
                          </a:cubicBezTo>
                          <a:cubicBezTo>
                            <a:pt x="64" y="257"/>
                            <a:pt x="65" y="257"/>
                            <a:pt x="65" y="258"/>
                          </a:cubicBezTo>
                          <a:cubicBezTo>
                            <a:pt x="65" y="258"/>
                            <a:pt x="65" y="258"/>
                            <a:pt x="64" y="259"/>
                          </a:cubicBezTo>
                          <a:cubicBezTo>
                            <a:pt x="64" y="259"/>
                            <a:pt x="64" y="260"/>
                            <a:pt x="64" y="261"/>
                          </a:cubicBezTo>
                          <a:cubicBezTo>
                            <a:pt x="64" y="262"/>
                            <a:pt x="64" y="262"/>
                            <a:pt x="64" y="262"/>
                          </a:cubicBezTo>
                          <a:cubicBezTo>
                            <a:pt x="64" y="263"/>
                            <a:pt x="64" y="264"/>
                            <a:pt x="64" y="264"/>
                          </a:cubicBezTo>
                          <a:cubicBezTo>
                            <a:pt x="63" y="264"/>
                            <a:pt x="63" y="265"/>
                            <a:pt x="63" y="266"/>
                          </a:cubicBezTo>
                          <a:cubicBezTo>
                            <a:pt x="33" y="241"/>
                            <a:pt x="13" y="203"/>
                            <a:pt x="12" y="161"/>
                          </a:cubicBezTo>
                          <a:close/>
                          <a:moveTo>
                            <a:pt x="155" y="299"/>
                          </a:moveTo>
                          <a:cubicBezTo>
                            <a:pt x="130" y="299"/>
                            <a:pt x="106" y="293"/>
                            <a:pt x="85" y="281"/>
                          </a:cubicBezTo>
                          <a:cubicBezTo>
                            <a:pt x="85" y="281"/>
                            <a:pt x="85" y="280"/>
                            <a:pt x="85" y="280"/>
                          </a:cubicBezTo>
                          <a:cubicBezTo>
                            <a:pt x="86" y="280"/>
                            <a:pt x="86" y="279"/>
                            <a:pt x="86" y="279"/>
                          </a:cubicBezTo>
                          <a:cubicBezTo>
                            <a:pt x="86" y="279"/>
                            <a:pt x="86" y="279"/>
                            <a:pt x="87" y="278"/>
                          </a:cubicBezTo>
                          <a:cubicBezTo>
                            <a:pt x="87" y="278"/>
                            <a:pt x="87" y="278"/>
                            <a:pt x="88" y="279"/>
                          </a:cubicBezTo>
                          <a:cubicBezTo>
                            <a:pt x="88" y="279"/>
                            <a:pt x="88" y="279"/>
                            <a:pt x="89" y="279"/>
                          </a:cubicBezTo>
                          <a:cubicBezTo>
                            <a:pt x="89" y="279"/>
                            <a:pt x="90" y="278"/>
                            <a:pt x="90" y="277"/>
                          </a:cubicBezTo>
                          <a:cubicBezTo>
                            <a:pt x="90" y="277"/>
                            <a:pt x="91" y="276"/>
                            <a:pt x="92" y="276"/>
                          </a:cubicBezTo>
                          <a:cubicBezTo>
                            <a:pt x="92" y="275"/>
                            <a:pt x="92" y="274"/>
                            <a:pt x="93" y="273"/>
                          </a:cubicBezTo>
                          <a:cubicBezTo>
                            <a:pt x="93" y="273"/>
                            <a:pt x="93" y="272"/>
                            <a:pt x="93" y="272"/>
                          </a:cubicBezTo>
                          <a:cubicBezTo>
                            <a:pt x="93" y="272"/>
                            <a:pt x="93" y="271"/>
                            <a:pt x="94" y="271"/>
                          </a:cubicBezTo>
                          <a:cubicBezTo>
                            <a:pt x="94" y="271"/>
                            <a:pt x="94" y="271"/>
                            <a:pt x="94" y="271"/>
                          </a:cubicBezTo>
                          <a:cubicBezTo>
                            <a:pt x="95" y="271"/>
                            <a:pt x="95" y="270"/>
                            <a:pt x="95" y="270"/>
                          </a:cubicBezTo>
                          <a:cubicBezTo>
                            <a:pt x="95" y="269"/>
                            <a:pt x="96" y="269"/>
                            <a:pt x="96" y="268"/>
                          </a:cubicBezTo>
                          <a:cubicBezTo>
                            <a:pt x="96" y="267"/>
                            <a:pt x="97" y="266"/>
                            <a:pt x="97" y="266"/>
                          </a:cubicBezTo>
                          <a:cubicBezTo>
                            <a:pt x="97" y="265"/>
                            <a:pt x="97" y="265"/>
                            <a:pt x="98" y="265"/>
                          </a:cubicBezTo>
                          <a:cubicBezTo>
                            <a:pt x="98" y="264"/>
                            <a:pt x="98" y="263"/>
                            <a:pt x="98" y="262"/>
                          </a:cubicBezTo>
                          <a:cubicBezTo>
                            <a:pt x="98" y="262"/>
                            <a:pt x="98" y="262"/>
                            <a:pt x="98" y="261"/>
                          </a:cubicBezTo>
                          <a:cubicBezTo>
                            <a:pt x="98" y="261"/>
                            <a:pt x="98" y="259"/>
                            <a:pt x="98" y="258"/>
                          </a:cubicBezTo>
                          <a:cubicBezTo>
                            <a:pt x="98" y="258"/>
                            <a:pt x="99" y="258"/>
                            <a:pt x="99" y="257"/>
                          </a:cubicBezTo>
                          <a:cubicBezTo>
                            <a:pt x="99" y="257"/>
                            <a:pt x="100" y="256"/>
                            <a:pt x="100" y="256"/>
                          </a:cubicBezTo>
                          <a:cubicBezTo>
                            <a:pt x="100" y="256"/>
                            <a:pt x="100" y="256"/>
                            <a:pt x="101" y="255"/>
                          </a:cubicBezTo>
                          <a:cubicBezTo>
                            <a:pt x="101" y="254"/>
                            <a:pt x="102" y="255"/>
                            <a:pt x="102" y="255"/>
                          </a:cubicBezTo>
                          <a:cubicBezTo>
                            <a:pt x="102" y="255"/>
                            <a:pt x="103" y="255"/>
                            <a:pt x="103" y="254"/>
                          </a:cubicBezTo>
                          <a:cubicBezTo>
                            <a:pt x="103" y="254"/>
                            <a:pt x="103" y="254"/>
                            <a:pt x="104" y="254"/>
                          </a:cubicBezTo>
                          <a:cubicBezTo>
                            <a:pt x="104" y="253"/>
                            <a:pt x="104" y="253"/>
                            <a:pt x="104" y="253"/>
                          </a:cubicBezTo>
                          <a:cubicBezTo>
                            <a:pt x="104" y="253"/>
                            <a:pt x="105" y="253"/>
                            <a:pt x="105" y="253"/>
                          </a:cubicBezTo>
                          <a:cubicBezTo>
                            <a:pt x="105" y="253"/>
                            <a:pt x="105" y="253"/>
                            <a:pt x="105" y="253"/>
                          </a:cubicBezTo>
                          <a:cubicBezTo>
                            <a:pt x="106" y="253"/>
                            <a:pt x="106" y="253"/>
                            <a:pt x="107" y="253"/>
                          </a:cubicBezTo>
                          <a:cubicBezTo>
                            <a:pt x="107" y="253"/>
                            <a:pt x="107" y="253"/>
                            <a:pt x="108" y="253"/>
                          </a:cubicBezTo>
                          <a:cubicBezTo>
                            <a:pt x="108" y="253"/>
                            <a:pt x="108" y="252"/>
                            <a:pt x="108" y="252"/>
                          </a:cubicBezTo>
                          <a:cubicBezTo>
                            <a:pt x="108" y="252"/>
                            <a:pt x="109" y="251"/>
                            <a:pt x="109" y="251"/>
                          </a:cubicBezTo>
                          <a:cubicBezTo>
                            <a:pt x="109" y="251"/>
                            <a:pt x="110" y="251"/>
                            <a:pt x="110" y="251"/>
                          </a:cubicBezTo>
                          <a:cubicBezTo>
                            <a:pt x="110" y="250"/>
                            <a:pt x="110" y="250"/>
                            <a:pt x="110" y="249"/>
                          </a:cubicBezTo>
                          <a:cubicBezTo>
                            <a:pt x="111" y="248"/>
                            <a:pt x="111" y="247"/>
                            <a:pt x="111" y="247"/>
                          </a:cubicBezTo>
                          <a:cubicBezTo>
                            <a:pt x="111" y="247"/>
                            <a:pt x="111" y="246"/>
                            <a:pt x="112" y="245"/>
                          </a:cubicBezTo>
                          <a:cubicBezTo>
                            <a:pt x="112" y="245"/>
                            <a:pt x="112" y="243"/>
                            <a:pt x="112" y="243"/>
                          </a:cubicBezTo>
                          <a:cubicBezTo>
                            <a:pt x="112" y="243"/>
                            <a:pt x="112" y="242"/>
                            <a:pt x="113" y="242"/>
                          </a:cubicBezTo>
                          <a:cubicBezTo>
                            <a:pt x="113" y="241"/>
                            <a:pt x="113" y="240"/>
                            <a:pt x="112" y="240"/>
                          </a:cubicBezTo>
                          <a:cubicBezTo>
                            <a:pt x="112" y="239"/>
                            <a:pt x="113" y="239"/>
                            <a:pt x="113" y="238"/>
                          </a:cubicBezTo>
                          <a:cubicBezTo>
                            <a:pt x="113" y="238"/>
                            <a:pt x="113" y="237"/>
                            <a:pt x="113" y="236"/>
                          </a:cubicBezTo>
                          <a:cubicBezTo>
                            <a:pt x="113" y="236"/>
                            <a:pt x="113" y="234"/>
                            <a:pt x="113" y="234"/>
                          </a:cubicBezTo>
                          <a:cubicBezTo>
                            <a:pt x="113" y="233"/>
                            <a:pt x="113" y="232"/>
                            <a:pt x="113" y="231"/>
                          </a:cubicBezTo>
                          <a:cubicBezTo>
                            <a:pt x="113" y="231"/>
                            <a:pt x="113" y="231"/>
                            <a:pt x="113" y="231"/>
                          </a:cubicBezTo>
                          <a:cubicBezTo>
                            <a:pt x="114" y="232"/>
                            <a:pt x="114" y="231"/>
                            <a:pt x="114" y="230"/>
                          </a:cubicBezTo>
                          <a:cubicBezTo>
                            <a:pt x="115" y="230"/>
                            <a:pt x="115" y="228"/>
                            <a:pt x="116" y="228"/>
                          </a:cubicBezTo>
                          <a:cubicBezTo>
                            <a:pt x="116" y="227"/>
                            <a:pt x="116" y="227"/>
                            <a:pt x="117" y="226"/>
                          </a:cubicBezTo>
                          <a:cubicBezTo>
                            <a:pt x="117" y="225"/>
                            <a:pt x="117" y="225"/>
                            <a:pt x="118" y="225"/>
                          </a:cubicBezTo>
                          <a:cubicBezTo>
                            <a:pt x="118" y="224"/>
                            <a:pt x="119" y="223"/>
                            <a:pt x="119" y="223"/>
                          </a:cubicBezTo>
                          <a:cubicBezTo>
                            <a:pt x="119" y="222"/>
                            <a:pt x="119" y="219"/>
                            <a:pt x="119" y="218"/>
                          </a:cubicBezTo>
                          <a:cubicBezTo>
                            <a:pt x="119" y="217"/>
                            <a:pt x="119" y="216"/>
                            <a:pt x="119" y="215"/>
                          </a:cubicBezTo>
                          <a:cubicBezTo>
                            <a:pt x="118" y="215"/>
                            <a:pt x="118" y="215"/>
                            <a:pt x="118" y="214"/>
                          </a:cubicBezTo>
                          <a:cubicBezTo>
                            <a:pt x="117" y="214"/>
                            <a:pt x="117" y="214"/>
                            <a:pt x="117" y="214"/>
                          </a:cubicBezTo>
                          <a:cubicBezTo>
                            <a:pt x="116" y="214"/>
                            <a:pt x="115" y="213"/>
                            <a:pt x="114" y="212"/>
                          </a:cubicBezTo>
                          <a:cubicBezTo>
                            <a:pt x="114" y="211"/>
                            <a:pt x="113" y="211"/>
                            <a:pt x="112" y="210"/>
                          </a:cubicBezTo>
                          <a:cubicBezTo>
                            <a:pt x="112" y="210"/>
                            <a:pt x="111" y="209"/>
                            <a:pt x="110" y="210"/>
                          </a:cubicBezTo>
                          <a:cubicBezTo>
                            <a:pt x="110" y="210"/>
                            <a:pt x="108" y="209"/>
                            <a:pt x="108" y="209"/>
                          </a:cubicBezTo>
                          <a:cubicBezTo>
                            <a:pt x="108" y="209"/>
                            <a:pt x="107" y="209"/>
                            <a:pt x="106" y="209"/>
                          </a:cubicBezTo>
                          <a:cubicBezTo>
                            <a:pt x="106" y="208"/>
                            <a:pt x="106" y="209"/>
                            <a:pt x="105" y="209"/>
                          </a:cubicBezTo>
                          <a:cubicBezTo>
                            <a:pt x="105" y="209"/>
                            <a:pt x="105" y="208"/>
                            <a:pt x="104" y="208"/>
                          </a:cubicBezTo>
                          <a:cubicBezTo>
                            <a:pt x="104" y="207"/>
                            <a:pt x="104" y="207"/>
                            <a:pt x="104" y="207"/>
                          </a:cubicBezTo>
                          <a:cubicBezTo>
                            <a:pt x="103" y="206"/>
                            <a:pt x="103" y="206"/>
                            <a:pt x="102" y="206"/>
                          </a:cubicBezTo>
                          <a:cubicBezTo>
                            <a:pt x="101" y="206"/>
                            <a:pt x="101" y="205"/>
                            <a:pt x="100" y="204"/>
                          </a:cubicBezTo>
                          <a:cubicBezTo>
                            <a:pt x="99" y="204"/>
                            <a:pt x="99" y="205"/>
                            <a:pt x="99" y="205"/>
                          </a:cubicBezTo>
                          <a:cubicBezTo>
                            <a:pt x="98" y="204"/>
                            <a:pt x="99" y="204"/>
                            <a:pt x="99" y="203"/>
                          </a:cubicBezTo>
                          <a:cubicBezTo>
                            <a:pt x="99" y="203"/>
                            <a:pt x="98" y="201"/>
                            <a:pt x="98" y="200"/>
                          </a:cubicBezTo>
                          <a:cubicBezTo>
                            <a:pt x="98" y="200"/>
                            <a:pt x="97" y="199"/>
                            <a:pt x="97" y="198"/>
                          </a:cubicBezTo>
                          <a:cubicBezTo>
                            <a:pt x="97" y="198"/>
                            <a:pt x="97" y="198"/>
                            <a:pt x="96" y="197"/>
                          </a:cubicBezTo>
                          <a:cubicBezTo>
                            <a:pt x="96" y="197"/>
                            <a:pt x="95" y="197"/>
                            <a:pt x="95" y="196"/>
                          </a:cubicBezTo>
                          <a:cubicBezTo>
                            <a:pt x="95" y="196"/>
                            <a:pt x="94" y="195"/>
                            <a:pt x="94" y="194"/>
                          </a:cubicBezTo>
                          <a:cubicBezTo>
                            <a:pt x="94" y="193"/>
                            <a:pt x="93" y="193"/>
                            <a:pt x="93" y="193"/>
                          </a:cubicBezTo>
                          <a:cubicBezTo>
                            <a:pt x="93" y="192"/>
                            <a:pt x="92" y="192"/>
                            <a:pt x="92" y="192"/>
                          </a:cubicBezTo>
                          <a:cubicBezTo>
                            <a:pt x="91" y="191"/>
                            <a:pt x="90" y="191"/>
                            <a:pt x="89" y="190"/>
                          </a:cubicBezTo>
                          <a:cubicBezTo>
                            <a:pt x="89" y="190"/>
                            <a:pt x="88" y="190"/>
                            <a:pt x="88" y="190"/>
                          </a:cubicBezTo>
                          <a:cubicBezTo>
                            <a:pt x="88" y="190"/>
                            <a:pt x="87" y="190"/>
                            <a:pt x="87" y="191"/>
                          </a:cubicBezTo>
                          <a:cubicBezTo>
                            <a:pt x="86" y="191"/>
                            <a:pt x="86" y="190"/>
                            <a:pt x="85" y="190"/>
                          </a:cubicBezTo>
                          <a:cubicBezTo>
                            <a:pt x="85" y="190"/>
                            <a:pt x="84" y="189"/>
                            <a:pt x="84" y="188"/>
                          </a:cubicBezTo>
                          <a:cubicBezTo>
                            <a:pt x="84" y="187"/>
                            <a:pt x="82" y="186"/>
                            <a:pt x="82" y="186"/>
                          </a:cubicBezTo>
                          <a:cubicBezTo>
                            <a:pt x="82" y="186"/>
                            <a:pt x="81" y="184"/>
                            <a:pt x="80" y="184"/>
                          </a:cubicBezTo>
                          <a:cubicBezTo>
                            <a:pt x="80" y="183"/>
                            <a:pt x="80" y="183"/>
                            <a:pt x="79" y="183"/>
                          </a:cubicBezTo>
                          <a:cubicBezTo>
                            <a:pt x="79" y="182"/>
                            <a:pt x="78" y="182"/>
                            <a:pt x="78" y="182"/>
                          </a:cubicBezTo>
                          <a:cubicBezTo>
                            <a:pt x="77" y="182"/>
                            <a:pt x="77" y="181"/>
                            <a:pt x="77" y="181"/>
                          </a:cubicBezTo>
                          <a:cubicBezTo>
                            <a:pt x="77" y="181"/>
                            <a:pt x="77" y="180"/>
                            <a:pt x="77" y="180"/>
                          </a:cubicBezTo>
                          <a:cubicBezTo>
                            <a:pt x="77" y="180"/>
                            <a:pt x="77" y="180"/>
                            <a:pt x="77" y="180"/>
                          </a:cubicBezTo>
                          <a:cubicBezTo>
                            <a:pt x="76" y="180"/>
                            <a:pt x="76" y="180"/>
                            <a:pt x="76" y="180"/>
                          </a:cubicBezTo>
                          <a:cubicBezTo>
                            <a:pt x="76" y="180"/>
                            <a:pt x="75" y="181"/>
                            <a:pt x="75" y="181"/>
                          </a:cubicBezTo>
                          <a:cubicBezTo>
                            <a:pt x="74" y="181"/>
                            <a:pt x="74" y="181"/>
                            <a:pt x="73" y="182"/>
                          </a:cubicBezTo>
                          <a:cubicBezTo>
                            <a:pt x="73" y="182"/>
                            <a:pt x="72" y="181"/>
                            <a:pt x="72" y="181"/>
                          </a:cubicBezTo>
                          <a:cubicBezTo>
                            <a:pt x="71" y="181"/>
                            <a:pt x="71" y="180"/>
                            <a:pt x="71" y="180"/>
                          </a:cubicBezTo>
                          <a:cubicBezTo>
                            <a:pt x="70" y="180"/>
                            <a:pt x="70" y="181"/>
                            <a:pt x="69" y="181"/>
                          </a:cubicBezTo>
                          <a:cubicBezTo>
                            <a:pt x="69" y="181"/>
                            <a:pt x="68" y="180"/>
                            <a:pt x="68" y="180"/>
                          </a:cubicBezTo>
                          <a:cubicBezTo>
                            <a:pt x="68" y="180"/>
                            <a:pt x="68" y="179"/>
                            <a:pt x="68" y="179"/>
                          </a:cubicBezTo>
                          <a:cubicBezTo>
                            <a:pt x="68" y="179"/>
                            <a:pt x="67" y="179"/>
                            <a:pt x="66" y="179"/>
                          </a:cubicBezTo>
                          <a:cubicBezTo>
                            <a:pt x="66" y="179"/>
                            <a:pt x="66" y="178"/>
                            <a:pt x="66" y="178"/>
                          </a:cubicBezTo>
                          <a:cubicBezTo>
                            <a:pt x="66" y="178"/>
                            <a:pt x="66" y="177"/>
                            <a:pt x="65" y="177"/>
                          </a:cubicBezTo>
                          <a:cubicBezTo>
                            <a:pt x="65" y="177"/>
                            <a:pt x="65" y="177"/>
                            <a:pt x="65" y="178"/>
                          </a:cubicBezTo>
                          <a:cubicBezTo>
                            <a:pt x="65" y="178"/>
                            <a:pt x="65" y="178"/>
                            <a:pt x="65" y="179"/>
                          </a:cubicBezTo>
                          <a:cubicBezTo>
                            <a:pt x="65" y="179"/>
                            <a:pt x="64" y="179"/>
                            <a:pt x="64" y="179"/>
                          </a:cubicBezTo>
                          <a:cubicBezTo>
                            <a:pt x="63" y="180"/>
                            <a:pt x="63" y="180"/>
                            <a:pt x="63" y="180"/>
                          </a:cubicBezTo>
                          <a:cubicBezTo>
                            <a:pt x="63" y="180"/>
                            <a:pt x="63" y="179"/>
                            <a:pt x="63" y="179"/>
                          </a:cubicBezTo>
                          <a:cubicBezTo>
                            <a:pt x="62" y="179"/>
                            <a:pt x="62" y="179"/>
                            <a:pt x="62" y="178"/>
                          </a:cubicBezTo>
                          <a:cubicBezTo>
                            <a:pt x="63" y="178"/>
                            <a:pt x="63" y="178"/>
                            <a:pt x="63" y="178"/>
                          </a:cubicBezTo>
                          <a:cubicBezTo>
                            <a:pt x="63" y="178"/>
                            <a:pt x="63" y="177"/>
                            <a:pt x="64" y="177"/>
                          </a:cubicBezTo>
                          <a:cubicBezTo>
                            <a:pt x="64" y="177"/>
                            <a:pt x="63" y="176"/>
                            <a:pt x="63" y="176"/>
                          </a:cubicBezTo>
                          <a:cubicBezTo>
                            <a:pt x="63" y="176"/>
                            <a:pt x="62" y="177"/>
                            <a:pt x="62" y="177"/>
                          </a:cubicBezTo>
                          <a:cubicBezTo>
                            <a:pt x="62" y="178"/>
                            <a:pt x="62" y="178"/>
                            <a:pt x="62" y="178"/>
                          </a:cubicBezTo>
                          <a:cubicBezTo>
                            <a:pt x="61" y="178"/>
                            <a:pt x="61" y="178"/>
                            <a:pt x="61" y="179"/>
                          </a:cubicBezTo>
                          <a:cubicBezTo>
                            <a:pt x="61" y="179"/>
                            <a:pt x="60" y="179"/>
                            <a:pt x="60" y="179"/>
                          </a:cubicBezTo>
                          <a:cubicBezTo>
                            <a:pt x="59" y="179"/>
                            <a:pt x="59" y="180"/>
                            <a:pt x="59" y="180"/>
                          </a:cubicBezTo>
                          <a:cubicBezTo>
                            <a:pt x="58" y="179"/>
                            <a:pt x="58" y="179"/>
                            <a:pt x="58" y="179"/>
                          </a:cubicBezTo>
                          <a:cubicBezTo>
                            <a:pt x="57" y="180"/>
                            <a:pt x="57" y="180"/>
                            <a:pt x="57" y="181"/>
                          </a:cubicBezTo>
                          <a:cubicBezTo>
                            <a:pt x="57" y="182"/>
                            <a:pt x="57" y="182"/>
                            <a:pt x="56" y="183"/>
                          </a:cubicBezTo>
                          <a:cubicBezTo>
                            <a:pt x="56" y="183"/>
                            <a:pt x="56" y="183"/>
                            <a:pt x="56" y="184"/>
                          </a:cubicBezTo>
                          <a:cubicBezTo>
                            <a:pt x="56" y="184"/>
                            <a:pt x="55" y="185"/>
                            <a:pt x="55" y="185"/>
                          </a:cubicBezTo>
                          <a:cubicBezTo>
                            <a:pt x="55" y="185"/>
                            <a:pt x="55" y="185"/>
                            <a:pt x="55" y="186"/>
                          </a:cubicBezTo>
                          <a:cubicBezTo>
                            <a:pt x="55" y="186"/>
                            <a:pt x="54" y="185"/>
                            <a:pt x="54" y="185"/>
                          </a:cubicBezTo>
                          <a:cubicBezTo>
                            <a:pt x="54" y="184"/>
                            <a:pt x="53" y="184"/>
                            <a:pt x="53" y="183"/>
                          </a:cubicBezTo>
                          <a:cubicBezTo>
                            <a:pt x="52" y="183"/>
                            <a:pt x="51" y="183"/>
                            <a:pt x="51" y="183"/>
                          </a:cubicBezTo>
                          <a:cubicBezTo>
                            <a:pt x="51" y="183"/>
                            <a:pt x="50" y="183"/>
                            <a:pt x="50" y="183"/>
                          </a:cubicBezTo>
                          <a:cubicBezTo>
                            <a:pt x="50" y="184"/>
                            <a:pt x="49" y="184"/>
                            <a:pt x="48" y="184"/>
                          </a:cubicBezTo>
                          <a:cubicBezTo>
                            <a:pt x="48" y="184"/>
                            <a:pt x="48" y="184"/>
                            <a:pt x="47" y="184"/>
                          </a:cubicBezTo>
                          <a:cubicBezTo>
                            <a:pt x="46" y="184"/>
                            <a:pt x="46" y="183"/>
                            <a:pt x="46" y="182"/>
                          </a:cubicBezTo>
                          <a:cubicBezTo>
                            <a:pt x="45" y="182"/>
                            <a:pt x="45" y="180"/>
                            <a:pt x="44" y="179"/>
                          </a:cubicBezTo>
                          <a:cubicBezTo>
                            <a:pt x="44" y="179"/>
                            <a:pt x="44" y="179"/>
                            <a:pt x="44" y="178"/>
                          </a:cubicBezTo>
                          <a:cubicBezTo>
                            <a:pt x="45" y="178"/>
                            <a:pt x="44" y="176"/>
                            <a:pt x="45" y="175"/>
                          </a:cubicBezTo>
                          <a:cubicBezTo>
                            <a:pt x="45" y="175"/>
                            <a:pt x="45" y="173"/>
                            <a:pt x="45" y="173"/>
                          </a:cubicBezTo>
                          <a:cubicBezTo>
                            <a:pt x="45" y="172"/>
                            <a:pt x="45" y="171"/>
                            <a:pt x="45" y="171"/>
                          </a:cubicBezTo>
                          <a:cubicBezTo>
                            <a:pt x="45" y="170"/>
                            <a:pt x="44" y="170"/>
                            <a:pt x="44" y="170"/>
                          </a:cubicBezTo>
                          <a:cubicBezTo>
                            <a:pt x="44" y="169"/>
                            <a:pt x="43" y="169"/>
                            <a:pt x="43" y="169"/>
                          </a:cubicBezTo>
                          <a:cubicBezTo>
                            <a:pt x="43" y="168"/>
                            <a:pt x="42" y="169"/>
                            <a:pt x="42" y="169"/>
                          </a:cubicBezTo>
                          <a:cubicBezTo>
                            <a:pt x="42" y="169"/>
                            <a:pt x="41" y="169"/>
                            <a:pt x="41" y="169"/>
                          </a:cubicBezTo>
                          <a:cubicBezTo>
                            <a:pt x="41" y="169"/>
                            <a:pt x="40" y="169"/>
                            <a:pt x="39" y="169"/>
                          </a:cubicBezTo>
                          <a:cubicBezTo>
                            <a:pt x="39" y="169"/>
                            <a:pt x="39" y="169"/>
                            <a:pt x="38" y="169"/>
                          </a:cubicBezTo>
                          <a:cubicBezTo>
                            <a:pt x="38" y="170"/>
                            <a:pt x="37" y="169"/>
                            <a:pt x="37" y="169"/>
                          </a:cubicBezTo>
                          <a:cubicBezTo>
                            <a:pt x="37" y="169"/>
                            <a:pt x="36" y="169"/>
                            <a:pt x="36" y="169"/>
                          </a:cubicBezTo>
                          <a:cubicBezTo>
                            <a:pt x="36" y="169"/>
                            <a:pt x="37" y="168"/>
                            <a:pt x="37" y="168"/>
                          </a:cubicBezTo>
                          <a:cubicBezTo>
                            <a:pt x="37" y="168"/>
                            <a:pt x="37" y="166"/>
                            <a:pt x="37" y="166"/>
                          </a:cubicBezTo>
                          <a:cubicBezTo>
                            <a:pt x="37" y="166"/>
                            <a:pt x="37" y="163"/>
                            <a:pt x="37" y="163"/>
                          </a:cubicBezTo>
                          <a:cubicBezTo>
                            <a:pt x="38" y="163"/>
                            <a:pt x="38" y="164"/>
                            <a:pt x="38" y="165"/>
                          </a:cubicBezTo>
                          <a:cubicBezTo>
                            <a:pt x="38" y="165"/>
                            <a:pt x="38" y="165"/>
                            <a:pt x="38" y="164"/>
                          </a:cubicBezTo>
                          <a:cubicBezTo>
                            <a:pt x="38" y="164"/>
                            <a:pt x="38" y="162"/>
                            <a:pt x="38" y="162"/>
                          </a:cubicBezTo>
                          <a:cubicBezTo>
                            <a:pt x="38" y="162"/>
                            <a:pt x="38" y="161"/>
                            <a:pt x="38" y="161"/>
                          </a:cubicBezTo>
                          <a:cubicBezTo>
                            <a:pt x="38" y="160"/>
                            <a:pt x="39" y="159"/>
                            <a:pt x="39" y="159"/>
                          </a:cubicBezTo>
                          <a:cubicBezTo>
                            <a:pt x="39" y="158"/>
                            <a:pt x="39" y="157"/>
                            <a:pt x="39" y="157"/>
                          </a:cubicBezTo>
                          <a:cubicBezTo>
                            <a:pt x="39" y="157"/>
                            <a:pt x="39" y="157"/>
                            <a:pt x="38" y="157"/>
                          </a:cubicBezTo>
                          <a:cubicBezTo>
                            <a:pt x="38" y="157"/>
                            <a:pt x="38" y="157"/>
                            <a:pt x="37" y="157"/>
                          </a:cubicBezTo>
                          <a:cubicBezTo>
                            <a:pt x="37" y="157"/>
                            <a:pt x="36" y="157"/>
                            <a:pt x="36" y="157"/>
                          </a:cubicBezTo>
                          <a:cubicBezTo>
                            <a:pt x="35" y="157"/>
                            <a:pt x="35" y="158"/>
                            <a:pt x="34" y="158"/>
                          </a:cubicBezTo>
                          <a:cubicBezTo>
                            <a:pt x="34" y="158"/>
                            <a:pt x="34" y="159"/>
                            <a:pt x="34" y="160"/>
                          </a:cubicBezTo>
                          <a:cubicBezTo>
                            <a:pt x="34" y="161"/>
                            <a:pt x="33" y="161"/>
                            <a:pt x="33" y="162"/>
                          </a:cubicBezTo>
                          <a:cubicBezTo>
                            <a:pt x="33" y="162"/>
                            <a:pt x="33" y="162"/>
                            <a:pt x="33" y="162"/>
                          </a:cubicBezTo>
                          <a:cubicBezTo>
                            <a:pt x="32" y="163"/>
                            <a:pt x="33" y="163"/>
                            <a:pt x="32" y="163"/>
                          </a:cubicBezTo>
                          <a:cubicBezTo>
                            <a:pt x="32" y="163"/>
                            <a:pt x="32" y="163"/>
                            <a:pt x="31" y="163"/>
                          </a:cubicBezTo>
                          <a:cubicBezTo>
                            <a:pt x="31" y="162"/>
                            <a:pt x="31" y="163"/>
                            <a:pt x="31" y="163"/>
                          </a:cubicBezTo>
                          <a:cubicBezTo>
                            <a:pt x="31" y="163"/>
                            <a:pt x="30" y="164"/>
                            <a:pt x="30" y="164"/>
                          </a:cubicBezTo>
                          <a:cubicBezTo>
                            <a:pt x="29" y="164"/>
                            <a:pt x="28" y="164"/>
                            <a:pt x="28" y="164"/>
                          </a:cubicBezTo>
                          <a:cubicBezTo>
                            <a:pt x="27" y="164"/>
                            <a:pt x="27" y="163"/>
                            <a:pt x="27" y="163"/>
                          </a:cubicBezTo>
                          <a:cubicBezTo>
                            <a:pt x="26" y="163"/>
                            <a:pt x="26" y="163"/>
                            <a:pt x="26" y="163"/>
                          </a:cubicBezTo>
                          <a:cubicBezTo>
                            <a:pt x="25" y="163"/>
                            <a:pt x="25" y="162"/>
                            <a:pt x="25" y="161"/>
                          </a:cubicBezTo>
                          <a:cubicBezTo>
                            <a:pt x="25" y="161"/>
                            <a:pt x="24" y="159"/>
                            <a:pt x="24" y="158"/>
                          </a:cubicBezTo>
                          <a:cubicBezTo>
                            <a:pt x="23" y="158"/>
                            <a:pt x="23" y="157"/>
                            <a:pt x="23" y="157"/>
                          </a:cubicBezTo>
                          <a:cubicBezTo>
                            <a:pt x="23" y="156"/>
                            <a:pt x="23" y="155"/>
                            <a:pt x="23" y="155"/>
                          </a:cubicBezTo>
                          <a:cubicBezTo>
                            <a:pt x="23" y="154"/>
                            <a:pt x="23" y="153"/>
                            <a:pt x="23" y="153"/>
                          </a:cubicBezTo>
                          <a:cubicBezTo>
                            <a:pt x="23" y="152"/>
                            <a:pt x="23" y="151"/>
                            <a:pt x="23" y="150"/>
                          </a:cubicBezTo>
                          <a:cubicBezTo>
                            <a:pt x="23" y="150"/>
                            <a:pt x="23" y="149"/>
                            <a:pt x="23" y="149"/>
                          </a:cubicBezTo>
                          <a:cubicBezTo>
                            <a:pt x="23" y="148"/>
                            <a:pt x="24" y="148"/>
                            <a:pt x="24" y="147"/>
                          </a:cubicBezTo>
                          <a:cubicBezTo>
                            <a:pt x="24" y="146"/>
                            <a:pt x="23" y="145"/>
                            <a:pt x="23" y="145"/>
                          </a:cubicBezTo>
                          <a:cubicBezTo>
                            <a:pt x="23" y="145"/>
                            <a:pt x="23" y="144"/>
                            <a:pt x="23" y="143"/>
                          </a:cubicBezTo>
                          <a:cubicBezTo>
                            <a:pt x="24" y="143"/>
                            <a:pt x="24" y="142"/>
                            <a:pt x="25" y="142"/>
                          </a:cubicBezTo>
                          <a:cubicBezTo>
                            <a:pt x="25" y="142"/>
                            <a:pt x="26" y="141"/>
                            <a:pt x="27" y="141"/>
                          </a:cubicBezTo>
                          <a:cubicBezTo>
                            <a:pt x="27" y="141"/>
                            <a:pt x="29" y="139"/>
                            <a:pt x="29" y="139"/>
                          </a:cubicBezTo>
                          <a:cubicBezTo>
                            <a:pt x="29" y="139"/>
                            <a:pt x="30" y="139"/>
                            <a:pt x="30" y="139"/>
                          </a:cubicBezTo>
                          <a:cubicBezTo>
                            <a:pt x="31" y="139"/>
                            <a:pt x="31" y="140"/>
                            <a:pt x="31" y="140"/>
                          </a:cubicBezTo>
                          <a:cubicBezTo>
                            <a:pt x="32" y="140"/>
                            <a:pt x="34" y="140"/>
                            <a:pt x="34" y="140"/>
                          </a:cubicBezTo>
                          <a:cubicBezTo>
                            <a:pt x="34" y="140"/>
                            <a:pt x="35" y="140"/>
                            <a:pt x="35" y="140"/>
                          </a:cubicBezTo>
                          <a:cubicBezTo>
                            <a:pt x="35" y="140"/>
                            <a:pt x="35" y="140"/>
                            <a:pt x="35" y="141"/>
                          </a:cubicBezTo>
                          <a:cubicBezTo>
                            <a:pt x="35" y="141"/>
                            <a:pt x="36" y="141"/>
                            <a:pt x="36" y="141"/>
                          </a:cubicBezTo>
                          <a:cubicBezTo>
                            <a:pt x="36" y="140"/>
                            <a:pt x="36" y="140"/>
                            <a:pt x="36" y="140"/>
                          </a:cubicBezTo>
                          <a:cubicBezTo>
                            <a:pt x="36" y="139"/>
                            <a:pt x="35" y="140"/>
                            <a:pt x="35" y="139"/>
                          </a:cubicBezTo>
                          <a:cubicBezTo>
                            <a:pt x="35" y="139"/>
                            <a:pt x="36" y="139"/>
                            <a:pt x="36" y="138"/>
                          </a:cubicBezTo>
                          <a:cubicBezTo>
                            <a:pt x="36" y="138"/>
                            <a:pt x="36" y="138"/>
                            <a:pt x="36" y="138"/>
                          </a:cubicBezTo>
                          <a:cubicBezTo>
                            <a:pt x="37" y="138"/>
                            <a:pt x="38" y="138"/>
                            <a:pt x="38" y="138"/>
                          </a:cubicBezTo>
                          <a:cubicBezTo>
                            <a:pt x="38" y="138"/>
                            <a:pt x="40" y="138"/>
                            <a:pt x="40" y="138"/>
                          </a:cubicBezTo>
                          <a:cubicBezTo>
                            <a:pt x="40" y="138"/>
                            <a:pt x="41" y="138"/>
                            <a:pt x="41" y="138"/>
                          </a:cubicBezTo>
                          <a:cubicBezTo>
                            <a:pt x="42" y="138"/>
                            <a:pt x="42" y="139"/>
                            <a:pt x="42" y="139"/>
                          </a:cubicBezTo>
                          <a:cubicBezTo>
                            <a:pt x="42" y="139"/>
                            <a:pt x="43" y="139"/>
                            <a:pt x="43" y="139"/>
                          </a:cubicBezTo>
                          <a:cubicBezTo>
                            <a:pt x="43" y="138"/>
                            <a:pt x="43" y="138"/>
                            <a:pt x="44" y="138"/>
                          </a:cubicBezTo>
                          <a:cubicBezTo>
                            <a:pt x="44" y="138"/>
                            <a:pt x="45" y="139"/>
                            <a:pt x="45" y="140"/>
                          </a:cubicBezTo>
                          <a:cubicBezTo>
                            <a:pt x="45" y="140"/>
                            <a:pt x="45" y="141"/>
                            <a:pt x="46" y="141"/>
                          </a:cubicBezTo>
                          <a:cubicBezTo>
                            <a:pt x="46" y="141"/>
                            <a:pt x="46" y="142"/>
                            <a:pt x="46" y="142"/>
                          </a:cubicBezTo>
                          <a:cubicBezTo>
                            <a:pt x="46" y="142"/>
                            <a:pt x="46" y="143"/>
                            <a:pt x="46" y="144"/>
                          </a:cubicBezTo>
                          <a:cubicBezTo>
                            <a:pt x="46" y="144"/>
                            <a:pt x="46" y="145"/>
                            <a:pt x="47" y="146"/>
                          </a:cubicBezTo>
                          <a:cubicBezTo>
                            <a:pt x="47" y="146"/>
                            <a:pt x="47" y="146"/>
                            <a:pt x="47" y="146"/>
                          </a:cubicBezTo>
                          <a:cubicBezTo>
                            <a:pt x="47" y="147"/>
                            <a:pt x="47" y="147"/>
                            <a:pt x="48" y="148"/>
                          </a:cubicBezTo>
                          <a:cubicBezTo>
                            <a:pt x="48" y="148"/>
                            <a:pt x="48" y="148"/>
                            <a:pt x="48" y="149"/>
                          </a:cubicBezTo>
                          <a:cubicBezTo>
                            <a:pt x="48" y="149"/>
                            <a:pt x="49" y="149"/>
                            <a:pt x="49" y="149"/>
                          </a:cubicBezTo>
                          <a:cubicBezTo>
                            <a:pt x="49" y="149"/>
                            <a:pt x="49" y="148"/>
                            <a:pt x="50" y="148"/>
                          </a:cubicBezTo>
                          <a:cubicBezTo>
                            <a:pt x="50" y="148"/>
                            <a:pt x="50" y="146"/>
                            <a:pt x="50" y="145"/>
                          </a:cubicBezTo>
                          <a:cubicBezTo>
                            <a:pt x="50" y="145"/>
                            <a:pt x="49" y="144"/>
                            <a:pt x="49" y="143"/>
                          </a:cubicBezTo>
                          <a:cubicBezTo>
                            <a:pt x="49" y="142"/>
                            <a:pt x="49" y="142"/>
                            <a:pt x="49" y="142"/>
                          </a:cubicBezTo>
                          <a:cubicBezTo>
                            <a:pt x="49" y="141"/>
                            <a:pt x="48" y="139"/>
                            <a:pt x="48" y="139"/>
                          </a:cubicBezTo>
                          <a:cubicBezTo>
                            <a:pt x="47" y="138"/>
                            <a:pt x="48" y="137"/>
                            <a:pt x="48" y="136"/>
                          </a:cubicBezTo>
                          <a:cubicBezTo>
                            <a:pt x="48" y="135"/>
                            <a:pt x="49" y="134"/>
                            <a:pt x="49" y="134"/>
                          </a:cubicBezTo>
                          <a:cubicBezTo>
                            <a:pt x="50" y="133"/>
                            <a:pt x="51" y="132"/>
                            <a:pt x="51" y="132"/>
                          </a:cubicBezTo>
                          <a:cubicBezTo>
                            <a:pt x="51" y="132"/>
                            <a:pt x="51" y="131"/>
                            <a:pt x="51" y="131"/>
                          </a:cubicBezTo>
                          <a:cubicBezTo>
                            <a:pt x="52" y="130"/>
                            <a:pt x="52" y="130"/>
                            <a:pt x="53" y="130"/>
                          </a:cubicBezTo>
                          <a:cubicBezTo>
                            <a:pt x="53" y="130"/>
                            <a:pt x="53" y="130"/>
                            <a:pt x="53" y="130"/>
                          </a:cubicBezTo>
                          <a:cubicBezTo>
                            <a:pt x="53" y="129"/>
                            <a:pt x="54" y="129"/>
                            <a:pt x="54" y="129"/>
                          </a:cubicBezTo>
                          <a:cubicBezTo>
                            <a:pt x="55" y="128"/>
                            <a:pt x="55" y="129"/>
                            <a:pt x="55" y="128"/>
                          </a:cubicBezTo>
                          <a:cubicBezTo>
                            <a:pt x="56" y="128"/>
                            <a:pt x="56" y="128"/>
                            <a:pt x="56" y="128"/>
                          </a:cubicBezTo>
                          <a:cubicBezTo>
                            <a:pt x="56" y="127"/>
                            <a:pt x="56" y="127"/>
                            <a:pt x="57" y="127"/>
                          </a:cubicBezTo>
                          <a:cubicBezTo>
                            <a:pt x="57" y="127"/>
                            <a:pt x="57" y="127"/>
                            <a:pt x="57" y="126"/>
                          </a:cubicBezTo>
                          <a:cubicBezTo>
                            <a:pt x="57" y="126"/>
                            <a:pt x="57" y="126"/>
                            <a:pt x="56" y="125"/>
                          </a:cubicBezTo>
                          <a:cubicBezTo>
                            <a:pt x="56" y="125"/>
                            <a:pt x="56" y="124"/>
                            <a:pt x="56" y="124"/>
                          </a:cubicBezTo>
                          <a:cubicBezTo>
                            <a:pt x="56" y="123"/>
                            <a:pt x="56" y="123"/>
                            <a:pt x="56" y="123"/>
                          </a:cubicBezTo>
                          <a:cubicBezTo>
                            <a:pt x="55" y="123"/>
                            <a:pt x="56" y="122"/>
                            <a:pt x="56" y="122"/>
                          </a:cubicBezTo>
                          <a:cubicBezTo>
                            <a:pt x="56" y="121"/>
                            <a:pt x="55" y="121"/>
                            <a:pt x="55" y="120"/>
                          </a:cubicBezTo>
                          <a:cubicBezTo>
                            <a:pt x="55" y="119"/>
                            <a:pt x="56" y="119"/>
                            <a:pt x="56" y="119"/>
                          </a:cubicBezTo>
                          <a:cubicBezTo>
                            <a:pt x="55" y="120"/>
                            <a:pt x="56" y="120"/>
                            <a:pt x="56" y="120"/>
                          </a:cubicBezTo>
                          <a:cubicBezTo>
                            <a:pt x="56" y="121"/>
                            <a:pt x="56" y="121"/>
                            <a:pt x="56" y="122"/>
                          </a:cubicBezTo>
                          <a:cubicBezTo>
                            <a:pt x="56" y="122"/>
                            <a:pt x="56" y="123"/>
                            <a:pt x="56" y="123"/>
                          </a:cubicBezTo>
                          <a:cubicBezTo>
                            <a:pt x="56" y="123"/>
                            <a:pt x="56" y="123"/>
                            <a:pt x="56" y="123"/>
                          </a:cubicBezTo>
                          <a:cubicBezTo>
                            <a:pt x="56" y="123"/>
                            <a:pt x="57" y="122"/>
                            <a:pt x="57" y="121"/>
                          </a:cubicBezTo>
                          <a:cubicBezTo>
                            <a:pt x="57" y="121"/>
                            <a:pt x="57" y="120"/>
                            <a:pt x="57" y="119"/>
                          </a:cubicBezTo>
                          <a:cubicBezTo>
                            <a:pt x="57" y="119"/>
                            <a:pt x="57" y="119"/>
                            <a:pt x="57" y="119"/>
                          </a:cubicBezTo>
                          <a:cubicBezTo>
                            <a:pt x="58" y="119"/>
                            <a:pt x="58" y="119"/>
                            <a:pt x="58" y="119"/>
                          </a:cubicBezTo>
                          <a:cubicBezTo>
                            <a:pt x="58" y="119"/>
                            <a:pt x="58" y="119"/>
                            <a:pt x="59" y="118"/>
                          </a:cubicBezTo>
                          <a:cubicBezTo>
                            <a:pt x="59" y="118"/>
                            <a:pt x="59" y="117"/>
                            <a:pt x="59" y="116"/>
                          </a:cubicBezTo>
                          <a:cubicBezTo>
                            <a:pt x="59" y="116"/>
                            <a:pt x="59" y="116"/>
                            <a:pt x="59" y="116"/>
                          </a:cubicBezTo>
                          <a:cubicBezTo>
                            <a:pt x="60" y="115"/>
                            <a:pt x="60" y="116"/>
                            <a:pt x="61" y="115"/>
                          </a:cubicBezTo>
                          <a:cubicBezTo>
                            <a:pt x="61" y="115"/>
                            <a:pt x="62" y="115"/>
                            <a:pt x="62" y="115"/>
                          </a:cubicBezTo>
                          <a:cubicBezTo>
                            <a:pt x="62" y="115"/>
                            <a:pt x="62" y="115"/>
                            <a:pt x="61" y="115"/>
                          </a:cubicBezTo>
                          <a:cubicBezTo>
                            <a:pt x="61" y="115"/>
                            <a:pt x="60" y="115"/>
                            <a:pt x="60" y="115"/>
                          </a:cubicBezTo>
                          <a:cubicBezTo>
                            <a:pt x="60" y="115"/>
                            <a:pt x="59" y="115"/>
                            <a:pt x="60" y="115"/>
                          </a:cubicBezTo>
                          <a:cubicBezTo>
                            <a:pt x="60" y="115"/>
                            <a:pt x="60" y="114"/>
                            <a:pt x="60" y="114"/>
                          </a:cubicBezTo>
                          <a:cubicBezTo>
                            <a:pt x="60" y="114"/>
                            <a:pt x="62" y="114"/>
                            <a:pt x="62" y="114"/>
                          </a:cubicBezTo>
                          <a:cubicBezTo>
                            <a:pt x="63" y="114"/>
                            <a:pt x="64" y="114"/>
                            <a:pt x="64" y="114"/>
                          </a:cubicBezTo>
                          <a:cubicBezTo>
                            <a:pt x="65" y="114"/>
                            <a:pt x="65" y="113"/>
                            <a:pt x="65" y="113"/>
                          </a:cubicBezTo>
                          <a:cubicBezTo>
                            <a:pt x="65" y="113"/>
                            <a:pt x="65" y="113"/>
                            <a:pt x="64" y="113"/>
                          </a:cubicBezTo>
                          <a:cubicBezTo>
                            <a:pt x="64" y="113"/>
                            <a:pt x="64" y="112"/>
                            <a:pt x="64" y="112"/>
                          </a:cubicBezTo>
                          <a:cubicBezTo>
                            <a:pt x="64" y="111"/>
                            <a:pt x="64" y="111"/>
                            <a:pt x="64" y="111"/>
                          </a:cubicBezTo>
                          <a:cubicBezTo>
                            <a:pt x="64" y="111"/>
                            <a:pt x="64" y="110"/>
                            <a:pt x="64" y="110"/>
                          </a:cubicBezTo>
                          <a:cubicBezTo>
                            <a:pt x="65" y="109"/>
                            <a:pt x="65" y="109"/>
                            <a:pt x="65" y="109"/>
                          </a:cubicBezTo>
                          <a:cubicBezTo>
                            <a:pt x="66" y="109"/>
                            <a:pt x="66" y="108"/>
                            <a:pt x="67" y="108"/>
                          </a:cubicBezTo>
                          <a:cubicBezTo>
                            <a:pt x="67" y="108"/>
                            <a:pt x="67" y="108"/>
                            <a:pt x="68" y="108"/>
                          </a:cubicBezTo>
                          <a:cubicBezTo>
                            <a:pt x="68" y="107"/>
                            <a:pt x="68" y="107"/>
                            <a:pt x="69" y="107"/>
                          </a:cubicBezTo>
                          <a:cubicBezTo>
                            <a:pt x="69" y="107"/>
                            <a:pt x="70" y="107"/>
                            <a:pt x="70" y="107"/>
                          </a:cubicBezTo>
                          <a:cubicBezTo>
                            <a:pt x="70" y="106"/>
                            <a:pt x="70" y="106"/>
                            <a:pt x="70" y="106"/>
                          </a:cubicBezTo>
                          <a:cubicBezTo>
                            <a:pt x="70" y="106"/>
                            <a:pt x="71" y="106"/>
                            <a:pt x="72" y="106"/>
                          </a:cubicBezTo>
                          <a:cubicBezTo>
                            <a:pt x="72" y="105"/>
                            <a:pt x="72" y="105"/>
                            <a:pt x="73" y="105"/>
                          </a:cubicBezTo>
                          <a:cubicBezTo>
                            <a:pt x="73" y="105"/>
                            <a:pt x="73" y="105"/>
                            <a:pt x="73" y="105"/>
                          </a:cubicBezTo>
                          <a:cubicBezTo>
                            <a:pt x="73" y="105"/>
                            <a:pt x="74" y="105"/>
                            <a:pt x="74" y="105"/>
                          </a:cubicBezTo>
                          <a:cubicBezTo>
                            <a:pt x="74" y="105"/>
                            <a:pt x="74" y="106"/>
                            <a:pt x="74" y="106"/>
                          </a:cubicBezTo>
                          <a:cubicBezTo>
                            <a:pt x="73" y="106"/>
                            <a:pt x="73" y="106"/>
                            <a:pt x="72" y="106"/>
                          </a:cubicBezTo>
                          <a:cubicBezTo>
                            <a:pt x="72" y="106"/>
                            <a:pt x="71" y="107"/>
                            <a:pt x="71" y="107"/>
                          </a:cubicBezTo>
                          <a:cubicBezTo>
                            <a:pt x="71" y="107"/>
                            <a:pt x="71" y="108"/>
                            <a:pt x="71" y="108"/>
                          </a:cubicBezTo>
                          <a:cubicBezTo>
                            <a:pt x="71" y="109"/>
                            <a:pt x="71" y="109"/>
                            <a:pt x="72" y="109"/>
                          </a:cubicBezTo>
                          <a:cubicBezTo>
                            <a:pt x="72" y="109"/>
                            <a:pt x="72" y="109"/>
                            <a:pt x="72" y="109"/>
                          </a:cubicBezTo>
                          <a:cubicBezTo>
                            <a:pt x="72" y="109"/>
                            <a:pt x="73" y="109"/>
                            <a:pt x="73" y="109"/>
                          </a:cubicBezTo>
                          <a:cubicBezTo>
                            <a:pt x="73" y="109"/>
                            <a:pt x="73" y="108"/>
                            <a:pt x="74" y="108"/>
                          </a:cubicBezTo>
                          <a:cubicBezTo>
                            <a:pt x="74" y="108"/>
                            <a:pt x="74" y="107"/>
                            <a:pt x="74" y="107"/>
                          </a:cubicBezTo>
                          <a:cubicBezTo>
                            <a:pt x="74" y="107"/>
                            <a:pt x="75" y="107"/>
                            <a:pt x="75" y="107"/>
                          </a:cubicBezTo>
                          <a:cubicBezTo>
                            <a:pt x="75" y="108"/>
                            <a:pt x="75" y="107"/>
                            <a:pt x="75" y="107"/>
                          </a:cubicBezTo>
                          <a:cubicBezTo>
                            <a:pt x="76" y="107"/>
                            <a:pt x="77" y="107"/>
                            <a:pt x="77" y="106"/>
                          </a:cubicBezTo>
                          <a:cubicBezTo>
                            <a:pt x="77" y="106"/>
                            <a:pt x="78" y="106"/>
                            <a:pt x="78" y="106"/>
                          </a:cubicBezTo>
                          <a:cubicBezTo>
                            <a:pt x="79" y="106"/>
                            <a:pt x="79" y="105"/>
                            <a:pt x="79" y="105"/>
                          </a:cubicBezTo>
                          <a:cubicBezTo>
                            <a:pt x="79" y="105"/>
                            <a:pt x="79" y="105"/>
                            <a:pt x="79" y="105"/>
                          </a:cubicBezTo>
                          <a:cubicBezTo>
                            <a:pt x="79" y="105"/>
                            <a:pt x="79" y="105"/>
                            <a:pt x="80" y="105"/>
                          </a:cubicBezTo>
                          <a:cubicBezTo>
                            <a:pt x="80" y="105"/>
                            <a:pt x="81" y="104"/>
                            <a:pt x="81" y="104"/>
                          </a:cubicBezTo>
                          <a:cubicBezTo>
                            <a:pt x="81" y="104"/>
                            <a:pt x="81" y="104"/>
                            <a:pt x="81" y="104"/>
                          </a:cubicBezTo>
                          <a:cubicBezTo>
                            <a:pt x="80" y="103"/>
                            <a:pt x="80" y="103"/>
                            <a:pt x="80" y="103"/>
                          </a:cubicBezTo>
                          <a:cubicBezTo>
                            <a:pt x="80" y="103"/>
                            <a:pt x="80" y="103"/>
                            <a:pt x="80" y="103"/>
                          </a:cubicBezTo>
                          <a:cubicBezTo>
                            <a:pt x="80" y="103"/>
                            <a:pt x="80" y="102"/>
                            <a:pt x="80" y="102"/>
                          </a:cubicBezTo>
                          <a:cubicBezTo>
                            <a:pt x="80" y="102"/>
                            <a:pt x="79" y="103"/>
                            <a:pt x="79" y="103"/>
                          </a:cubicBezTo>
                          <a:cubicBezTo>
                            <a:pt x="79" y="103"/>
                            <a:pt x="79" y="104"/>
                            <a:pt x="78" y="104"/>
                          </a:cubicBezTo>
                          <a:cubicBezTo>
                            <a:pt x="78" y="104"/>
                            <a:pt x="78" y="105"/>
                            <a:pt x="78" y="105"/>
                          </a:cubicBezTo>
                          <a:cubicBezTo>
                            <a:pt x="78" y="105"/>
                            <a:pt x="78" y="105"/>
                            <a:pt x="78" y="104"/>
                          </a:cubicBezTo>
                          <a:cubicBezTo>
                            <a:pt x="77" y="104"/>
                            <a:pt x="77" y="105"/>
                            <a:pt x="77" y="105"/>
                          </a:cubicBezTo>
                          <a:cubicBezTo>
                            <a:pt x="77" y="105"/>
                            <a:pt x="76" y="105"/>
                            <a:pt x="76" y="105"/>
                          </a:cubicBezTo>
                          <a:cubicBezTo>
                            <a:pt x="76" y="105"/>
                            <a:pt x="75" y="104"/>
                            <a:pt x="75" y="104"/>
                          </a:cubicBezTo>
                          <a:cubicBezTo>
                            <a:pt x="75" y="104"/>
                            <a:pt x="75" y="104"/>
                            <a:pt x="74" y="104"/>
                          </a:cubicBezTo>
                          <a:cubicBezTo>
                            <a:pt x="74" y="104"/>
                            <a:pt x="74" y="103"/>
                            <a:pt x="74" y="103"/>
                          </a:cubicBezTo>
                          <a:cubicBezTo>
                            <a:pt x="74" y="103"/>
                            <a:pt x="73" y="103"/>
                            <a:pt x="73" y="102"/>
                          </a:cubicBezTo>
                          <a:cubicBezTo>
                            <a:pt x="73" y="102"/>
                            <a:pt x="73" y="102"/>
                            <a:pt x="73" y="102"/>
                          </a:cubicBezTo>
                          <a:cubicBezTo>
                            <a:pt x="73" y="102"/>
                            <a:pt x="73" y="101"/>
                            <a:pt x="73" y="101"/>
                          </a:cubicBezTo>
                          <a:cubicBezTo>
                            <a:pt x="73" y="101"/>
                            <a:pt x="73" y="101"/>
                            <a:pt x="73" y="100"/>
                          </a:cubicBezTo>
                          <a:cubicBezTo>
                            <a:pt x="74" y="100"/>
                            <a:pt x="74" y="100"/>
                            <a:pt x="74" y="100"/>
                          </a:cubicBezTo>
                          <a:cubicBezTo>
                            <a:pt x="74" y="99"/>
                            <a:pt x="73" y="100"/>
                            <a:pt x="73" y="100"/>
                          </a:cubicBezTo>
                          <a:cubicBezTo>
                            <a:pt x="73" y="100"/>
                            <a:pt x="73" y="100"/>
                            <a:pt x="72" y="100"/>
                          </a:cubicBezTo>
                          <a:cubicBezTo>
                            <a:pt x="72" y="100"/>
                            <a:pt x="72" y="100"/>
                            <a:pt x="72" y="100"/>
                          </a:cubicBezTo>
                          <a:cubicBezTo>
                            <a:pt x="71" y="100"/>
                            <a:pt x="71" y="100"/>
                            <a:pt x="71" y="100"/>
                          </a:cubicBezTo>
                          <a:cubicBezTo>
                            <a:pt x="71" y="99"/>
                            <a:pt x="72" y="99"/>
                            <a:pt x="72" y="99"/>
                          </a:cubicBezTo>
                          <a:cubicBezTo>
                            <a:pt x="72" y="99"/>
                            <a:pt x="72" y="100"/>
                            <a:pt x="73" y="100"/>
                          </a:cubicBezTo>
                          <a:cubicBezTo>
                            <a:pt x="73" y="100"/>
                            <a:pt x="73" y="99"/>
                            <a:pt x="73" y="99"/>
                          </a:cubicBezTo>
                          <a:cubicBezTo>
                            <a:pt x="74" y="99"/>
                            <a:pt x="74" y="99"/>
                            <a:pt x="74" y="99"/>
                          </a:cubicBezTo>
                          <a:cubicBezTo>
                            <a:pt x="74" y="99"/>
                            <a:pt x="74" y="99"/>
                            <a:pt x="74" y="98"/>
                          </a:cubicBezTo>
                          <a:cubicBezTo>
                            <a:pt x="74" y="98"/>
                            <a:pt x="74" y="98"/>
                            <a:pt x="74" y="97"/>
                          </a:cubicBezTo>
                          <a:cubicBezTo>
                            <a:pt x="74" y="97"/>
                            <a:pt x="73" y="97"/>
                            <a:pt x="72" y="97"/>
                          </a:cubicBezTo>
                          <a:cubicBezTo>
                            <a:pt x="72" y="97"/>
                            <a:pt x="71" y="97"/>
                            <a:pt x="70" y="97"/>
                          </a:cubicBezTo>
                          <a:cubicBezTo>
                            <a:pt x="70" y="98"/>
                            <a:pt x="69" y="98"/>
                            <a:pt x="68" y="98"/>
                          </a:cubicBezTo>
                          <a:cubicBezTo>
                            <a:pt x="68" y="99"/>
                            <a:pt x="67" y="99"/>
                            <a:pt x="67" y="99"/>
                          </a:cubicBezTo>
                          <a:cubicBezTo>
                            <a:pt x="66" y="100"/>
                            <a:pt x="66" y="100"/>
                            <a:pt x="66" y="100"/>
                          </a:cubicBezTo>
                          <a:cubicBezTo>
                            <a:pt x="65" y="100"/>
                            <a:pt x="65" y="101"/>
                            <a:pt x="65" y="100"/>
                          </a:cubicBezTo>
                          <a:cubicBezTo>
                            <a:pt x="66" y="100"/>
                            <a:pt x="66" y="100"/>
                            <a:pt x="66" y="99"/>
                          </a:cubicBezTo>
                          <a:cubicBezTo>
                            <a:pt x="66" y="99"/>
                            <a:pt x="67" y="98"/>
                            <a:pt x="67" y="98"/>
                          </a:cubicBezTo>
                          <a:cubicBezTo>
                            <a:pt x="67" y="97"/>
                            <a:pt x="68" y="97"/>
                            <a:pt x="68" y="97"/>
                          </a:cubicBezTo>
                          <a:cubicBezTo>
                            <a:pt x="68" y="97"/>
                            <a:pt x="69" y="97"/>
                            <a:pt x="69" y="97"/>
                          </a:cubicBezTo>
                          <a:cubicBezTo>
                            <a:pt x="70" y="97"/>
                            <a:pt x="69" y="97"/>
                            <a:pt x="69" y="96"/>
                          </a:cubicBezTo>
                          <a:cubicBezTo>
                            <a:pt x="70" y="96"/>
                            <a:pt x="70" y="96"/>
                            <a:pt x="70" y="95"/>
                          </a:cubicBezTo>
                          <a:cubicBezTo>
                            <a:pt x="71" y="95"/>
                            <a:pt x="72" y="95"/>
                            <a:pt x="73" y="95"/>
                          </a:cubicBezTo>
                          <a:cubicBezTo>
                            <a:pt x="73" y="95"/>
                            <a:pt x="74" y="95"/>
                            <a:pt x="74" y="95"/>
                          </a:cubicBezTo>
                          <a:cubicBezTo>
                            <a:pt x="75" y="95"/>
                            <a:pt x="76" y="95"/>
                            <a:pt x="77" y="95"/>
                          </a:cubicBezTo>
                          <a:cubicBezTo>
                            <a:pt x="77" y="95"/>
                            <a:pt x="79" y="95"/>
                            <a:pt x="79" y="95"/>
                          </a:cubicBezTo>
                          <a:cubicBezTo>
                            <a:pt x="80" y="95"/>
                            <a:pt x="80" y="95"/>
                            <a:pt x="81" y="95"/>
                          </a:cubicBezTo>
                          <a:cubicBezTo>
                            <a:pt x="81" y="95"/>
                            <a:pt x="81" y="94"/>
                            <a:pt x="82" y="94"/>
                          </a:cubicBezTo>
                          <a:cubicBezTo>
                            <a:pt x="82" y="94"/>
                            <a:pt x="82" y="93"/>
                            <a:pt x="83" y="93"/>
                          </a:cubicBezTo>
                          <a:cubicBezTo>
                            <a:pt x="83" y="93"/>
                            <a:pt x="84" y="93"/>
                            <a:pt x="84" y="92"/>
                          </a:cubicBezTo>
                          <a:cubicBezTo>
                            <a:pt x="85" y="93"/>
                            <a:pt x="85" y="93"/>
                            <a:pt x="85" y="93"/>
                          </a:cubicBezTo>
                          <a:cubicBezTo>
                            <a:pt x="84" y="93"/>
                            <a:pt x="84" y="93"/>
                            <a:pt x="84" y="93"/>
                          </a:cubicBezTo>
                          <a:cubicBezTo>
                            <a:pt x="84" y="93"/>
                            <a:pt x="84" y="93"/>
                            <a:pt x="84" y="93"/>
                          </a:cubicBezTo>
                          <a:cubicBezTo>
                            <a:pt x="84" y="93"/>
                            <a:pt x="84" y="94"/>
                            <a:pt x="83" y="94"/>
                          </a:cubicBezTo>
                          <a:cubicBezTo>
                            <a:pt x="83" y="95"/>
                            <a:pt x="83" y="95"/>
                            <a:pt x="83" y="95"/>
                          </a:cubicBezTo>
                          <a:cubicBezTo>
                            <a:pt x="83" y="95"/>
                            <a:pt x="83" y="95"/>
                            <a:pt x="83" y="96"/>
                          </a:cubicBezTo>
                          <a:cubicBezTo>
                            <a:pt x="83" y="96"/>
                            <a:pt x="82" y="96"/>
                            <a:pt x="82" y="97"/>
                          </a:cubicBezTo>
                          <a:cubicBezTo>
                            <a:pt x="82" y="97"/>
                            <a:pt x="82" y="97"/>
                            <a:pt x="82" y="97"/>
                          </a:cubicBezTo>
                          <a:cubicBezTo>
                            <a:pt x="82" y="97"/>
                            <a:pt x="82" y="98"/>
                            <a:pt x="82" y="98"/>
                          </a:cubicBezTo>
                          <a:cubicBezTo>
                            <a:pt x="82" y="98"/>
                            <a:pt x="82" y="98"/>
                            <a:pt x="82" y="98"/>
                          </a:cubicBezTo>
                          <a:cubicBezTo>
                            <a:pt x="81" y="99"/>
                            <a:pt x="81" y="100"/>
                            <a:pt x="81" y="101"/>
                          </a:cubicBezTo>
                          <a:cubicBezTo>
                            <a:pt x="81" y="101"/>
                            <a:pt x="82" y="102"/>
                            <a:pt x="83" y="102"/>
                          </a:cubicBezTo>
                          <a:cubicBezTo>
                            <a:pt x="83" y="102"/>
                            <a:pt x="84" y="102"/>
                            <a:pt x="84" y="102"/>
                          </a:cubicBezTo>
                          <a:cubicBezTo>
                            <a:pt x="84" y="102"/>
                            <a:pt x="85" y="102"/>
                            <a:pt x="86" y="102"/>
                          </a:cubicBezTo>
                          <a:cubicBezTo>
                            <a:pt x="86" y="102"/>
                            <a:pt x="86" y="102"/>
                            <a:pt x="86" y="102"/>
                          </a:cubicBezTo>
                          <a:cubicBezTo>
                            <a:pt x="86" y="102"/>
                            <a:pt x="86" y="102"/>
                            <a:pt x="86" y="102"/>
                          </a:cubicBezTo>
                          <a:cubicBezTo>
                            <a:pt x="86" y="103"/>
                            <a:pt x="87" y="103"/>
                            <a:pt x="88" y="103"/>
                          </a:cubicBezTo>
                          <a:cubicBezTo>
                            <a:pt x="88" y="103"/>
                            <a:pt x="88" y="103"/>
                            <a:pt x="89" y="103"/>
                          </a:cubicBezTo>
                          <a:cubicBezTo>
                            <a:pt x="89" y="103"/>
                            <a:pt x="89" y="103"/>
                            <a:pt x="89" y="103"/>
                          </a:cubicBezTo>
                          <a:cubicBezTo>
                            <a:pt x="90" y="103"/>
                            <a:pt x="90" y="103"/>
                            <a:pt x="90" y="103"/>
                          </a:cubicBezTo>
                          <a:cubicBezTo>
                            <a:pt x="90" y="103"/>
                            <a:pt x="90" y="103"/>
                            <a:pt x="90" y="103"/>
                          </a:cubicBezTo>
                          <a:cubicBezTo>
                            <a:pt x="90" y="103"/>
                            <a:pt x="90" y="104"/>
                            <a:pt x="91" y="104"/>
                          </a:cubicBezTo>
                          <a:cubicBezTo>
                            <a:pt x="91" y="103"/>
                            <a:pt x="91" y="103"/>
                            <a:pt x="91" y="103"/>
                          </a:cubicBezTo>
                          <a:cubicBezTo>
                            <a:pt x="91" y="103"/>
                            <a:pt x="92" y="103"/>
                            <a:pt x="92" y="102"/>
                          </a:cubicBezTo>
                          <a:cubicBezTo>
                            <a:pt x="93" y="102"/>
                            <a:pt x="93" y="102"/>
                            <a:pt x="93" y="102"/>
                          </a:cubicBezTo>
                          <a:cubicBezTo>
                            <a:pt x="93" y="101"/>
                            <a:pt x="93" y="101"/>
                            <a:pt x="93" y="101"/>
                          </a:cubicBezTo>
                          <a:cubicBezTo>
                            <a:pt x="93" y="101"/>
                            <a:pt x="93" y="100"/>
                            <a:pt x="93" y="100"/>
                          </a:cubicBezTo>
                          <a:cubicBezTo>
                            <a:pt x="93" y="100"/>
                            <a:pt x="93" y="100"/>
                            <a:pt x="92" y="99"/>
                          </a:cubicBezTo>
                          <a:cubicBezTo>
                            <a:pt x="93" y="99"/>
                            <a:pt x="93" y="99"/>
                            <a:pt x="93" y="99"/>
                          </a:cubicBezTo>
                          <a:cubicBezTo>
                            <a:pt x="93" y="99"/>
                            <a:pt x="93" y="99"/>
                            <a:pt x="93" y="99"/>
                          </a:cubicBezTo>
                          <a:cubicBezTo>
                            <a:pt x="92" y="98"/>
                            <a:pt x="92" y="98"/>
                            <a:pt x="92" y="98"/>
                          </a:cubicBezTo>
                          <a:cubicBezTo>
                            <a:pt x="92" y="98"/>
                            <a:pt x="92" y="98"/>
                            <a:pt x="91" y="98"/>
                          </a:cubicBezTo>
                          <a:cubicBezTo>
                            <a:pt x="91" y="97"/>
                            <a:pt x="91" y="97"/>
                            <a:pt x="91" y="97"/>
                          </a:cubicBezTo>
                          <a:cubicBezTo>
                            <a:pt x="91" y="97"/>
                            <a:pt x="91" y="97"/>
                            <a:pt x="90" y="96"/>
                          </a:cubicBezTo>
                          <a:cubicBezTo>
                            <a:pt x="90" y="96"/>
                            <a:pt x="90" y="95"/>
                            <a:pt x="89" y="95"/>
                          </a:cubicBezTo>
                          <a:cubicBezTo>
                            <a:pt x="89" y="95"/>
                            <a:pt x="89" y="95"/>
                            <a:pt x="89" y="95"/>
                          </a:cubicBezTo>
                          <a:cubicBezTo>
                            <a:pt x="89" y="95"/>
                            <a:pt x="89" y="95"/>
                            <a:pt x="89" y="95"/>
                          </a:cubicBezTo>
                          <a:cubicBezTo>
                            <a:pt x="88" y="95"/>
                            <a:pt x="88" y="95"/>
                            <a:pt x="88" y="94"/>
                          </a:cubicBezTo>
                          <a:cubicBezTo>
                            <a:pt x="88" y="94"/>
                            <a:pt x="88" y="94"/>
                            <a:pt x="88" y="94"/>
                          </a:cubicBezTo>
                          <a:cubicBezTo>
                            <a:pt x="88" y="94"/>
                            <a:pt x="88" y="94"/>
                            <a:pt x="88" y="93"/>
                          </a:cubicBezTo>
                          <a:cubicBezTo>
                            <a:pt x="88" y="93"/>
                            <a:pt x="89" y="93"/>
                            <a:pt x="89" y="93"/>
                          </a:cubicBezTo>
                          <a:cubicBezTo>
                            <a:pt x="89" y="92"/>
                            <a:pt x="88" y="91"/>
                            <a:pt x="88" y="91"/>
                          </a:cubicBezTo>
                          <a:cubicBezTo>
                            <a:pt x="87" y="91"/>
                            <a:pt x="87" y="91"/>
                            <a:pt x="87" y="91"/>
                          </a:cubicBezTo>
                          <a:cubicBezTo>
                            <a:pt x="87" y="91"/>
                            <a:pt x="87" y="91"/>
                            <a:pt x="87" y="91"/>
                          </a:cubicBezTo>
                          <a:cubicBezTo>
                            <a:pt x="87" y="91"/>
                            <a:pt x="87" y="91"/>
                            <a:pt x="87" y="91"/>
                          </a:cubicBezTo>
                          <a:cubicBezTo>
                            <a:pt x="87" y="91"/>
                            <a:pt x="87" y="91"/>
                            <a:pt x="87" y="91"/>
                          </a:cubicBezTo>
                          <a:cubicBezTo>
                            <a:pt x="88" y="90"/>
                            <a:pt x="87" y="90"/>
                            <a:pt x="87" y="90"/>
                          </a:cubicBezTo>
                          <a:cubicBezTo>
                            <a:pt x="87" y="89"/>
                            <a:pt x="87" y="88"/>
                            <a:pt x="87" y="88"/>
                          </a:cubicBezTo>
                          <a:cubicBezTo>
                            <a:pt x="87" y="88"/>
                            <a:pt x="87" y="88"/>
                            <a:pt x="86" y="87"/>
                          </a:cubicBezTo>
                          <a:cubicBezTo>
                            <a:pt x="86" y="87"/>
                            <a:pt x="86" y="87"/>
                            <a:pt x="86" y="87"/>
                          </a:cubicBezTo>
                          <a:cubicBezTo>
                            <a:pt x="85" y="87"/>
                            <a:pt x="85" y="87"/>
                            <a:pt x="85" y="88"/>
                          </a:cubicBezTo>
                          <a:cubicBezTo>
                            <a:pt x="85" y="88"/>
                            <a:pt x="85" y="88"/>
                            <a:pt x="85" y="87"/>
                          </a:cubicBezTo>
                          <a:cubicBezTo>
                            <a:pt x="85" y="87"/>
                            <a:pt x="85" y="87"/>
                            <a:pt x="85" y="87"/>
                          </a:cubicBezTo>
                          <a:cubicBezTo>
                            <a:pt x="85" y="86"/>
                            <a:pt x="84" y="86"/>
                            <a:pt x="84" y="86"/>
                          </a:cubicBezTo>
                          <a:cubicBezTo>
                            <a:pt x="84" y="86"/>
                            <a:pt x="83" y="87"/>
                            <a:pt x="83" y="87"/>
                          </a:cubicBezTo>
                          <a:cubicBezTo>
                            <a:pt x="82" y="87"/>
                            <a:pt x="82" y="87"/>
                            <a:pt x="81" y="88"/>
                          </a:cubicBezTo>
                          <a:cubicBezTo>
                            <a:pt x="81" y="88"/>
                            <a:pt x="81" y="88"/>
                            <a:pt x="81" y="87"/>
                          </a:cubicBezTo>
                          <a:cubicBezTo>
                            <a:pt x="80" y="87"/>
                            <a:pt x="81" y="87"/>
                            <a:pt x="82" y="87"/>
                          </a:cubicBezTo>
                          <a:cubicBezTo>
                            <a:pt x="82" y="87"/>
                            <a:pt x="83" y="87"/>
                            <a:pt x="83" y="86"/>
                          </a:cubicBezTo>
                          <a:cubicBezTo>
                            <a:pt x="83" y="86"/>
                            <a:pt x="84" y="86"/>
                            <a:pt x="84" y="86"/>
                          </a:cubicBezTo>
                          <a:cubicBezTo>
                            <a:pt x="85" y="86"/>
                            <a:pt x="85" y="86"/>
                            <a:pt x="85" y="86"/>
                          </a:cubicBezTo>
                          <a:cubicBezTo>
                            <a:pt x="85" y="86"/>
                            <a:pt x="85" y="86"/>
                            <a:pt x="85" y="86"/>
                          </a:cubicBezTo>
                          <a:cubicBezTo>
                            <a:pt x="84" y="86"/>
                            <a:pt x="84" y="85"/>
                            <a:pt x="84" y="85"/>
                          </a:cubicBezTo>
                          <a:cubicBezTo>
                            <a:pt x="84" y="85"/>
                            <a:pt x="83" y="85"/>
                            <a:pt x="83" y="85"/>
                          </a:cubicBezTo>
                          <a:cubicBezTo>
                            <a:pt x="83" y="85"/>
                            <a:pt x="83" y="85"/>
                            <a:pt x="83" y="85"/>
                          </a:cubicBezTo>
                          <a:cubicBezTo>
                            <a:pt x="82" y="84"/>
                            <a:pt x="82" y="84"/>
                            <a:pt x="82" y="84"/>
                          </a:cubicBezTo>
                          <a:cubicBezTo>
                            <a:pt x="82" y="84"/>
                            <a:pt x="81" y="84"/>
                            <a:pt x="81" y="84"/>
                          </a:cubicBezTo>
                          <a:cubicBezTo>
                            <a:pt x="81" y="83"/>
                            <a:pt x="80" y="83"/>
                            <a:pt x="80" y="83"/>
                          </a:cubicBezTo>
                          <a:cubicBezTo>
                            <a:pt x="80" y="82"/>
                            <a:pt x="80" y="83"/>
                            <a:pt x="79" y="83"/>
                          </a:cubicBezTo>
                          <a:cubicBezTo>
                            <a:pt x="79" y="82"/>
                            <a:pt x="79" y="82"/>
                            <a:pt x="79" y="82"/>
                          </a:cubicBezTo>
                          <a:cubicBezTo>
                            <a:pt x="78" y="81"/>
                            <a:pt x="79" y="81"/>
                            <a:pt x="79" y="80"/>
                          </a:cubicBezTo>
                          <a:cubicBezTo>
                            <a:pt x="79" y="80"/>
                            <a:pt x="78" y="80"/>
                            <a:pt x="78" y="80"/>
                          </a:cubicBezTo>
                          <a:cubicBezTo>
                            <a:pt x="78" y="80"/>
                            <a:pt x="78" y="79"/>
                            <a:pt x="78" y="78"/>
                          </a:cubicBezTo>
                          <a:cubicBezTo>
                            <a:pt x="78" y="78"/>
                            <a:pt x="77" y="78"/>
                            <a:pt x="77" y="78"/>
                          </a:cubicBezTo>
                          <a:cubicBezTo>
                            <a:pt x="77" y="77"/>
                            <a:pt x="76" y="77"/>
                            <a:pt x="76" y="77"/>
                          </a:cubicBezTo>
                          <a:cubicBezTo>
                            <a:pt x="76" y="76"/>
                            <a:pt x="75" y="75"/>
                            <a:pt x="75" y="74"/>
                          </a:cubicBezTo>
                          <a:cubicBezTo>
                            <a:pt x="74" y="74"/>
                            <a:pt x="74" y="73"/>
                            <a:pt x="74" y="72"/>
                          </a:cubicBezTo>
                          <a:cubicBezTo>
                            <a:pt x="73" y="72"/>
                            <a:pt x="73" y="73"/>
                            <a:pt x="73" y="73"/>
                          </a:cubicBezTo>
                          <a:cubicBezTo>
                            <a:pt x="73" y="73"/>
                            <a:pt x="73" y="73"/>
                            <a:pt x="73" y="74"/>
                          </a:cubicBezTo>
                          <a:cubicBezTo>
                            <a:pt x="73" y="74"/>
                            <a:pt x="72" y="74"/>
                            <a:pt x="72" y="74"/>
                          </a:cubicBezTo>
                          <a:cubicBezTo>
                            <a:pt x="72" y="74"/>
                            <a:pt x="72" y="75"/>
                            <a:pt x="72" y="75"/>
                          </a:cubicBezTo>
                          <a:cubicBezTo>
                            <a:pt x="72" y="76"/>
                            <a:pt x="72" y="76"/>
                            <a:pt x="72" y="76"/>
                          </a:cubicBezTo>
                          <a:cubicBezTo>
                            <a:pt x="72" y="77"/>
                            <a:pt x="71" y="76"/>
                            <a:pt x="71" y="76"/>
                          </a:cubicBezTo>
                          <a:cubicBezTo>
                            <a:pt x="71" y="76"/>
                            <a:pt x="71" y="77"/>
                            <a:pt x="70" y="77"/>
                          </a:cubicBezTo>
                          <a:cubicBezTo>
                            <a:pt x="70" y="77"/>
                            <a:pt x="70" y="77"/>
                            <a:pt x="69" y="77"/>
                          </a:cubicBezTo>
                          <a:cubicBezTo>
                            <a:pt x="69" y="77"/>
                            <a:pt x="68" y="77"/>
                            <a:pt x="68" y="77"/>
                          </a:cubicBezTo>
                          <a:cubicBezTo>
                            <a:pt x="68" y="77"/>
                            <a:pt x="68" y="76"/>
                            <a:pt x="68" y="76"/>
                          </a:cubicBezTo>
                          <a:cubicBezTo>
                            <a:pt x="67" y="76"/>
                            <a:pt x="67" y="76"/>
                            <a:pt x="67" y="76"/>
                          </a:cubicBezTo>
                          <a:cubicBezTo>
                            <a:pt x="67" y="76"/>
                            <a:pt x="66" y="76"/>
                            <a:pt x="66" y="75"/>
                          </a:cubicBezTo>
                          <a:cubicBezTo>
                            <a:pt x="66" y="75"/>
                            <a:pt x="66" y="75"/>
                            <a:pt x="66" y="75"/>
                          </a:cubicBezTo>
                          <a:cubicBezTo>
                            <a:pt x="66" y="74"/>
                            <a:pt x="66" y="74"/>
                            <a:pt x="66" y="74"/>
                          </a:cubicBezTo>
                          <a:cubicBezTo>
                            <a:pt x="66" y="73"/>
                            <a:pt x="66" y="73"/>
                            <a:pt x="66" y="73"/>
                          </a:cubicBezTo>
                          <a:cubicBezTo>
                            <a:pt x="66" y="73"/>
                            <a:pt x="66" y="72"/>
                            <a:pt x="66" y="72"/>
                          </a:cubicBezTo>
                          <a:cubicBezTo>
                            <a:pt x="66" y="72"/>
                            <a:pt x="66" y="72"/>
                            <a:pt x="66" y="72"/>
                          </a:cubicBezTo>
                          <a:cubicBezTo>
                            <a:pt x="66" y="71"/>
                            <a:pt x="66" y="72"/>
                            <a:pt x="66" y="72"/>
                          </a:cubicBezTo>
                          <a:cubicBezTo>
                            <a:pt x="65" y="72"/>
                            <a:pt x="65" y="72"/>
                            <a:pt x="65" y="71"/>
                          </a:cubicBezTo>
                          <a:cubicBezTo>
                            <a:pt x="65" y="71"/>
                            <a:pt x="64" y="71"/>
                            <a:pt x="64" y="71"/>
                          </a:cubicBezTo>
                          <a:cubicBezTo>
                            <a:pt x="64" y="71"/>
                            <a:pt x="63" y="71"/>
                            <a:pt x="63" y="71"/>
                          </a:cubicBezTo>
                          <a:cubicBezTo>
                            <a:pt x="63" y="71"/>
                            <a:pt x="63" y="71"/>
                            <a:pt x="63" y="70"/>
                          </a:cubicBezTo>
                          <a:cubicBezTo>
                            <a:pt x="63" y="70"/>
                            <a:pt x="62" y="70"/>
                            <a:pt x="62" y="70"/>
                          </a:cubicBezTo>
                          <a:cubicBezTo>
                            <a:pt x="62" y="70"/>
                            <a:pt x="62" y="70"/>
                            <a:pt x="61" y="69"/>
                          </a:cubicBezTo>
                          <a:cubicBezTo>
                            <a:pt x="61" y="69"/>
                            <a:pt x="61" y="69"/>
                            <a:pt x="60" y="69"/>
                          </a:cubicBezTo>
                          <a:cubicBezTo>
                            <a:pt x="60" y="69"/>
                            <a:pt x="60" y="69"/>
                            <a:pt x="60" y="68"/>
                          </a:cubicBezTo>
                          <a:cubicBezTo>
                            <a:pt x="59" y="68"/>
                            <a:pt x="59" y="69"/>
                            <a:pt x="59" y="69"/>
                          </a:cubicBezTo>
                          <a:cubicBezTo>
                            <a:pt x="59" y="69"/>
                            <a:pt x="58" y="69"/>
                            <a:pt x="58" y="69"/>
                          </a:cubicBezTo>
                          <a:cubicBezTo>
                            <a:pt x="58" y="69"/>
                            <a:pt x="58" y="69"/>
                            <a:pt x="57" y="69"/>
                          </a:cubicBezTo>
                          <a:cubicBezTo>
                            <a:pt x="57" y="69"/>
                            <a:pt x="57" y="69"/>
                            <a:pt x="56" y="69"/>
                          </a:cubicBezTo>
                          <a:cubicBezTo>
                            <a:pt x="56" y="69"/>
                            <a:pt x="55" y="68"/>
                            <a:pt x="55" y="68"/>
                          </a:cubicBezTo>
                          <a:cubicBezTo>
                            <a:pt x="54" y="68"/>
                            <a:pt x="53" y="69"/>
                            <a:pt x="53" y="69"/>
                          </a:cubicBezTo>
                          <a:cubicBezTo>
                            <a:pt x="53" y="70"/>
                            <a:pt x="53" y="70"/>
                            <a:pt x="53" y="70"/>
                          </a:cubicBezTo>
                          <a:cubicBezTo>
                            <a:pt x="54" y="70"/>
                            <a:pt x="54" y="71"/>
                            <a:pt x="53" y="71"/>
                          </a:cubicBezTo>
                          <a:cubicBezTo>
                            <a:pt x="53" y="71"/>
                            <a:pt x="53" y="72"/>
                            <a:pt x="53" y="72"/>
                          </a:cubicBezTo>
                          <a:cubicBezTo>
                            <a:pt x="53" y="73"/>
                            <a:pt x="54" y="73"/>
                            <a:pt x="54" y="73"/>
                          </a:cubicBezTo>
                          <a:cubicBezTo>
                            <a:pt x="54" y="74"/>
                            <a:pt x="54" y="74"/>
                            <a:pt x="53" y="74"/>
                          </a:cubicBezTo>
                          <a:cubicBezTo>
                            <a:pt x="53" y="75"/>
                            <a:pt x="53" y="75"/>
                            <a:pt x="53" y="75"/>
                          </a:cubicBezTo>
                          <a:cubicBezTo>
                            <a:pt x="52" y="76"/>
                            <a:pt x="52" y="77"/>
                            <a:pt x="52" y="77"/>
                          </a:cubicBezTo>
                          <a:cubicBezTo>
                            <a:pt x="52" y="77"/>
                            <a:pt x="52" y="77"/>
                            <a:pt x="53" y="77"/>
                          </a:cubicBezTo>
                          <a:cubicBezTo>
                            <a:pt x="53" y="77"/>
                            <a:pt x="54" y="78"/>
                            <a:pt x="54" y="78"/>
                          </a:cubicBezTo>
                          <a:cubicBezTo>
                            <a:pt x="54" y="78"/>
                            <a:pt x="55" y="78"/>
                            <a:pt x="55" y="79"/>
                          </a:cubicBezTo>
                          <a:cubicBezTo>
                            <a:pt x="55" y="80"/>
                            <a:pt x="55" y="80"/>
                            <a:pt x="55" y="80"/>
                          </a:cubicBezTo>
                          <a:cubicBezTo>
                            <a:pt x="56" y="81"/>
                            <a:pt x="56" y="81"/>
                            <a:pt x="56" y="82"/>
                          </a:cubicBezTo>
                          <a:cubicBezTo>
                            <a:pt x="55" y="82"/>
                            <a:pt x="54" y="82"/>
                            <a:pt x="54" y="83"/>
                          </a:cubicBezTo>
                          <a:cubicBezTo>
                            <a:pt x="53" y="84"/>
                            <a:pt x="52" y="84"/>
                            <a:pt x="52" y="85"/>
                          </a:cubicBezTo>
                          <a:cubicBezTo>
                            <a:pt x="51" y="85"/>
                            <a:pt x="51" y="85"/>
                            <a:pt x="51" y="85"/>
                          </a:cubicBezTo>
                          <a:cubicBezTo>
                            <a:pt x="50" y="85"/>
                            <a:pt x="51" y="86"/>
                            <a:pt x="51" y="86"/>
                          </a:cubicBezTo>
                          <a:cubicBezTo>
                            <a:pt x="51" y="87"/>
                            <a:pt x="51" y="88"/>
                            <a:pt x="52" y="89"/>
                          </a:cubicBezTo>
                          <a:cubicBezTo>
                            <a:pt x="52" y="90"/>
                            <a:pt x="52" y="90"/>
                            <a:pt x="52" y="91"/>
                          </a:cubicBezTo>
                          <a:cubicBezTo>
                            <a:pt x="51" y="91"/>
                            <a:pt x="51" y="92"/>
                            <a:pt x="50" y="92"/>
                          </a:cubicBezTo>
                          <a:cubicBezTo>
                            <a:pt x="50" y="92"/>
                            <a:pt x="50" y="92"/>
                            <a:pt x="50" y="92"/>
                          </a:cubicBezTo>
                          <a:cubicBezTo>
                            <a:pt x="49" y="92"/>
                            <a:pt x="48" y="91"/>
                            <a:pt x="48" y="90"/>
                          </a:cubicBezTo>
                          <a:cubicBezTo>
                            <a:pt x="48" y="90"/>
                            <a:pt x="48" y="90"/>
                            <a:pt x="48" y="90"/>
                          </a:cubicBezTo>
                          <a:cubicBezTo>
                            <a:pt x="48" y="90"/>
                            <a:pt x="49" y="90"/>
                            <a:pt x="49" y="90"/>
                          </a:cubicBezTo>
                          <a:cubicBezTo>
                            <a:pt x="49" y="90"/>
                            <a:pt x="49" y="89"/>
                            <a:pt x="49" y="89"/>
                          </a:cubicBezTo>
                          <a:cubicBezTo>
                            <a:pt x="49" y="89"/>
                            <a:pt x="48" y="88"/>
                            <a:pt x="48" y="88"/>
                          </a:cubicBezTo>
                          <a:cubicBezTo>
                            <a:pt x="47" y="88"/>
                            <a:pt x="47" y="88"/>
                            <a:pt x="47" y="88"/>
                          </a:cubicBezTo>
                          <a:cubicBezTo>
                            <a:pt x="47" y="88"/>
                            <a:pt x="46" y="86"/>
                            <a:pt x="46" y="86"/>
                          </a:cubicBezTo>
                          <a:cubicBezTo>
                            <a:pt x="46" y="85"/>
                            <a:pt x="47" y="85"/>
                            <a:pt x="46" y="84"/>
                          </a:cubicBezTo>
                          <a:cubicBezTo>
                            <a:pt x="46" y="84"/>
                            <a:pt x="45" y="84"/>
                            <a:pt x="45" y="84"/>
                          </a:cubicBezTo>
                          <a:cubicBezTo>
                            <a:pt x="45" y="84"/>
                            <a:pt x="44" y="84"/>
                            <a:pt x="44" y="84"/>
                          </a:cubicBezTo>
                          <a:cubicBezTo>
                            <a:pt x="43" y="85"/>
                            <a:pt x="40" y="83"/>
                            <a:pt x="39" y="83"/>
                          </a:cubicBezTo>
                          <a:cubicBezTo>
                            <a:pt x="39" y="82"/>
                            <a:pt x="38" y="82"/>
                            <a:pt x="38" y="82"/>
                          </a:cubicBezTo>
                          <a:cubicBezTo>
                            <a:pt x="37" y="82"/>
                            <a:pt x="34" y="80"/>
                            <a:pt x="34" y="80"/>
                          </a:cubicBezTo>
                          <a:cubicBezTo>
                            <a:pt x="33" y="80"/>
                            <a:pt x="33" y="80"/>
                            <a:pt x="33" y="80"/>
                          </a:cubicBezTo>
                          <a:cubicBezTo>
                            <a:pt x="36" y="76"/>
                            <a:pt x="38" y="72"/>
                            <a:pt x="41" y="68"/>
                          </a:cubicBezTo>
                          <a:cubicBezTo>
                            <a:pt x="41" y="68"/>
                            <a:pt x="42" y="68"/>
                            <a:pt x="42" y="68"/>
                          </a:cubicBezTo>
                          <a:cubicBezTo>
                            <a:pt x="42" y="68"/>
                            <a:pt x="42" y="68"/>
                            <a:pt x="43" y="68"/>
                          </a:cubicBezTo>
                          <a:cubicBezTo>
                            <a:pt x="43" y="68"/>
                            <a:pt x="43" y="68"/>
                            <a:pt x="44" y="67"/>
                          </a:cubicBezTo>
                          <a:cubicBezTo>
                            <a:pt x="44" y="67"/>
                            <a:pt x="44" y="68"/>
                            <a:pt x="44" y="68"/>
                          </a:cubicBezTo>
                          <a:cubicBezTo>
                            <a:pt x="43" y="68"/>
                            <a:pt x="43" y="68"/>
                            <a:pt x="43" y="69"/>
                          </a:cubicBezTo>
                          <a:cubicBezTo>
                            <a:pt x="44" y="70"/>
                            <a:pt x="44" y="70"/>
                            <a:pt x="44" y="70"/>
                          </a:cubicBezTo>
                          <a:cubicBezTo>
                            <a:pt x="45" y="70"/>
                            <a:pt x="45" y="70"/>
                            <a:pt x="45" y="70"/>
                          </a:cubicBezTo>
                          <a:cubicBezTo>
                            <a:pt x="45" y="70"/>
                            <a:pt x="45" y="70"/>
                            <a:pt x="45" y="70"/>
                          </a:cubicBezTo>
                          <a:cubicBezTo>
                            <a:pt x="46" y="70"/>
                            <a:pt x="47" y="70"/>
                            <a:pt x="47" y="69"/>
                          </a:cubicBezTo>
                          <a:cubicBezTo>
                            <a:pt x="47" y="69"/>
                            <a:pt x="47" y="69"/>
                            <a:pt x="47" y="69"/>
                          </a:cubicBezTo>
                          <a:cubicBezTo>
                            <a:pt x="47" y="69"/>
                            <a:pt x="48" y="69"/>
                            <a:pt x="48" y="68"/>
                          </a:cubicBezTo>
                          <a:cubicBezTo>
                            <a:pt x="48" y="68"/>
                            <a:pt x="48" y="68"/>
                            <a:pt x="48" y="67"/>
                          </a:cubicBezTo>
                          <a:cubicBezTo>
                            <a:pt x="48" y="67"/>
                            <a:pt x="48" y="67"/>
                            <a:pt x="48" y="67"/>
                          </a:cubicBezTo>
                          <a:cubicBezTo>
                            <a:pt x="49" y="67"/>
                            <a:pt x="50" y="67"/>
                            <a:pt x="50" y="66"/>
                          </a:cubicBezTo>
                          <a:cubicBezTo>
                            <a:pt x="50" y="66"/>
                            <a:pt x="50" y="66"/>
                            <a:pt x="50" y="66"/>
                          </a:cubicBezTo>
                          <a:cubicBezTo>
                            <a:pt x="50" y="65"/>
                            <a:pt x="50" y="65"/>
                            <a:pt x="50" y="65"/>
                          </a:cubicBezTo>
                          <a:cubicBezTo>
                            <a:pt x="50" y="65"/>
                            <a:pt x="50" y="65"/>
                            <a:pt x="49" y="64"/>
                          </a:cubicBezTo>
                          <a:cubicBezTo>
                            <a:pt x="49" y="64"/>
                            <a:pt x="49" y="64"/>
                            <a:pt x="49" y="64"/>
                          </a:cubicBezTo>
                          <a:cubicBezTo>
                            <a:pt x="49" y="64"/>
                            <a:pt x="49" y="64"/>
                            <a:pt x="48" y="64"/>
                          </a:cubicBezTo>
                          <a:cubicBezTo>
                            <a:pt x="48" y="63"/>
                            <a:pt x="47" y="63"/>
                            <a:pt x="46" y="62"/>
                          </a:cubicBezTo>
                          <a:cubicBezTo>
                            <a:pt x="46" y="62"/>
                            <a:pt x="46" y="62"/>
                            <a:pt x="46" y="62"/>
                          </a:cubicBezTo>
                          <a:cubicBezTo>
                            <a:pt x="49" y="59"/>
                            <a:pt x="52" y="56"/>
                            <a:pt x="55" y="53"/>
                          </a:cubicBezTo>
                          <a:cubicBezTo>
                            <a:pt x="55" y="53"/>
                            <a:pt x="55" y="53"/>
                            <a:pt x="56" y="54"/>
                          </a:cubicBezTo>
                          <a:cubicBezTo>
                            <a:pt x="56" y="54"/>
                            <a:pt x="56" y="54"/>
                            <a:pt x="56" y="54"/>
                          </a:cubicBezTo>
                          <a:cubicBezTo>
                            <a:pt x="56" y="54"/>
                            <a:pt x="56" y="54"/>
                            <a:pt x="56" y="54"/>
                          </a:cubicBezTo>
                          <a:cubicBezTo>
                            <a:pt x="55" y="54"/>
                            <a:pt x="55" y="54"/>
                            <a:pt x="55" y="55"/>
                          </a:cubicBezTo>
                          <a:cubicBezTo>
                            <a:pt x="55" y="55"/>
                            <a:pt x="54" y="55"/>
                            <a:pt x="54" y="56"/>
                          </a:cubicBezTo>
                          <a:cubicBezTo>
                            <a:pt x="54" y="56"/>
                            <a:pt x="54" y="56"/>
                            <a:pt x="54" y="56"/>
                          </a:cubicBezTo>
                          <a:cubicBezTo>
                            <a:pt x="53" y="57"/>
                            <a:pt x="53" y="57"/>
                            <a:pt x="53" y="57"/>
                          </a:cubicBezTo>
                          <a:cubicBezTo>
                            <a:pt x="53" y="58"/>
                            <a:pt x="54" y="59"/>
                            <a:pt x="54" y="59"/>
                          </a:cubicBezTo>
                          <a:cubicBezTo>
                            <a:pt x="55" y="59"/>
                            <a:pt x="55" y="59"/>
                            <a:pt x="55" y="59"/>
                          </a:cubicBezTo>
                          <a:cubicBezTo>
                            <a:pt x="55" y="59"/>
                            <a:pt x="56" y="59"/>
                            <a:pt x="56" y="59"/>
                          </a:cubicBezTo>
                          <a:cubicBezTo>
                            <a:pt x="56" y="59"/>
                            <a:pt x="56" y="59"/>
                            <a:pt x="56" y="59"/>
                          </a:cubicBezTo>
                          <a:cubicBezTo>
                            <a:pt x="56" y="59"/>
                            <a:pt x="57" y="59"/>
                            <a:pt x="58" y="58"/>
                          </a:cubicBezTo>
                          <a:cubicBezTo>
                            <a:pt x="58" y="58"/>
                            <a:pt x="58" y="58"/>
                            <a:pt x="59" y="57"/>
                          </a:cubicBezTo>
                          <a:cubicBezTo>
                            <a:pt x="59" y="57"/>
                            <a:pt x="59" y="57"/>
                            <a:pt x="59" y="57"/>
                          </a:cubicBezTo>
                          <a:cubicBezTo>
                            <a:pt x="59" y="57"/>
                            <a:pt x="59" y="57"/>
                            <a:pt x="60" y="57"/>
                          </a:cubicBezTo>
                          <a:cubicBezTo>
                            <a:pt x="60" y="57"/>
                            <a:pt x="60" y="57"/>
                            <a:pt x="60" y="57"/>
                          </a:cubicBezTo>
                          <a:cubicBezTo>
                            <a:pt x="60" y="57"/>
                            <a:pt x="60" y="57"/>
                            <a:pt x="60" y="57"/>
                          </a:cubicBezTo>
                          <a:cubicBezTo>
                            <a:pt x="59" y="56"/>
                            <a:pt x="59" y="56"/>
                            <a:pt x="59" y="56"/>
                          </a:cubicBezTo>
                          <a:cubicBezTo>
                            <a:pt x="59" y="56"/>
                            <a:pt x="59" y="56"/>
                            <a:pt x="59" y="56"/>
                          </a:cubicBezTo>
                          <a:cubicBezTo>
                            <a:pt x="59" y="56"/>
                            <a:pt x="58" y="56"/>
                            <a:pt x="58" y="56"/>
                          </a:cubicBezTo>
                          <a:cubicBezTo>
                            <a:pt x="58" y="56"/>
                            <a:pt x="59" y="56"/>
                            <a:pt x="59" y="56"/>
                          </a:cubicBezTo>
                          <a:cubicBezTo>
                            <a:pt x="59" y="56"/>
                            <a:pt x="59" y="55"/>
                            <a:pt x="59" y="56"/>
                          </a:cubicBezTo>
                          <a:cubicBezTo>
                            <a:pt x="60" y="56"/>
                            <a:pt x="60" y="56"/>
                            <a:pt x="60" y="56"/>
                          </a:cubicBezTo>
                          <a:cubicBezTo>
                            <a:pt x="61" y="56"/>
                            <a:pt x="61" y="57"/>
                            <a:pt x="61" y="57"/>
                          </a:cubicBezTo>
                          <a:cubicBezTo>
                            <a:pt x="61" y="57"/>
                            <a:pt x="62" y="58"/>
                            <a:pt x="62" y="58"/>
                          </a:cubicBezTo>
                          <a:cubicBezTo>
                            <a:pt x="62" y="58"/>
                            <a:pt x="62" y="58"/>
                            <a:pt x="61" y="58"/>
                          </a:cubicBezTo>
                          <a:cubicBezTo>
                            <a:pt x="61" y="59"/>
                            <a:pt x="60" y="59"/>
                            <a:pt x="60" y="59"/>
                          </a:cubicBezTo>
                          <a:cubicBezTo>
                            <a:pt x="60" y="60"/>
                            <a:pt x="60" y="60"/>
                            <a:pt x="59" y="60"/>
                          </a:cubicBezTo>
                          <a:cubicBezTo>
                            <a:pt x="59" y="60"/>
                            <a:pt x="59" y="60"/>
                            <a:pt x="58" y="60"/>
                          </a:cubicBezTo>
                          <a:cubicBezTo>
                            <a:pt x="58" y="61"/>
                            <a:pt x="59" y="61"/>
                            <a:pt x="60" y="61"/>
                          </a:cubicBezTo>
                          <a:cubicBezTo>
                            <a:pt x="60" y="61"/>
                            <a:pt x="60" y="62"/>
                            <a:pt x="60" y="62"/>
                          </a:cubicBezTo>
                          <a:cubicBezTo>
                            <a:pt x="60" y="62"/>
                            <a:pt x="59" y="62"/>
                            <a:pt x="59" y="62"/>
                          </a:cubicBezTo>
                          <a:cubicBezTo>
                            <a:pt x="58" y="62"/>
                            <a:pt x="58" y="62"/>
                            <a:pt x="58" y="62"/>
                          </a:cubicBezTo>
                          <a:cubicBezTo>
                            <a:pt x="57" y="62"/>
                            <a:pt x="57" y="62"/>
                            <a:pt x="56" y="62"/>
                          </a:cubicBezTo>
                          <a:cubicBezTo>
                            <a:pt x="56" y="62"/>
                            <a:pt x="56" y="62"/>
                            <a:pt x="55" y="62"/>
                          </a:cubicBezTo>
                          <a:cubicBezTo>
                            <a:pt x="55" y="62"/>
                            <a:pt x="54" y="62"/>
                            <a:pt x="54" y="62"/>
                          </a:cubicBezTo>
                          <a:cubicBezTo>
                            <a:pt x="53" y="63"/>
                            <a:pt x="53" y="63"/>
                            <a:pt x="53" y="63"/>
                          </a:cubicBezTo>
                          <a:cubicBezTo>
                            <a:pt x="53" y="64"/>
                            <a:pt x="53" y="64"/>
                            <a:pt x="54" y="64"/>
                          </a:cubicBezTo>
                          <a:cubicBezTo>
                            <a:pt x="54" y="64"/>
                            <a:pt x="55" y="65"/>
                            <a:pt x="55" y="65"/>
                          </a:cubicBezTo>
                          <a:cubicBezTo>
                            <a:pt x="56" y="65"/>
                            <a:pt x="56" y="64"/>
                            <a:pt x="57" y="64"/>
                          </a:cubicBezTo>
                          <a:cubicBezTo>
                            <a:pt x="57" y="64"/>
                            <a:pt x="57" y="64"/>
                            <a:pt x="58" y="64"/>
                          </a:cubicBezTo>
                          <a:cubicBezTo>
                            <a:pt x="58" y="64"/>
                            <a:pt x="58" y="64"/>
                            <a:pt x="59" y="64"/>
                          </a:cubicBezTo>
                          <a:cubicBezTo>
                            <a:pt x="59" y="64"/>
                            <a:pt x="60" y="65"/>
                            <a:pt x="60" y="65"/>
                          </a:cubicBezTo>
                          <a:cubicBezTo>
                            <a:pt x="61" y="65"/>
                            <a:pt x="61" y="65"/>
                            <a:pt x="61" y="66"/>
                          </a:cubicBezTo>
                          <a:cubicBezTo>
                            <a:pt x="61" y="66"/>
                            <a:pt x="61" y="66"/>
                            <a:pt x="62" y="66"/>
                          </a:cubicBezTo>
                          <a:cubicBezTo>
                            <a:pt x="62" y="66"/>
                            <a:pt x="62" y="66"/>
                            <a:pt x="62" y="67"/>
                          </a:cubicBezTo>
                          <a:cubicBezTo>
                            <a:pt x="63" y="67"/>
                            <a:pt x="63" y="67"/>
                            <a:pt x="64" y="68"/>
                          </a:cubicBezTo>
                          <a:cubicBezTo>
                            <a:pt x="64" y="68"/>
                            <a:pt x="64" y="68"/>
                            <a:pt x="65" y="68"/>
                          </a:cubicBezTo>
                          <a:cubicBezTo>
                            <a:pt x="65" y="68"/>
                            <a:pt x="65" y="68"/>
                            <a:pt x="65" y="68"/>
                          </a:cubicBezTo>
                          <a:cubicBezTo>
                            <a:pt x="66" y="68"/>
                            <a:pt x="66" y="69"/>
                            <a:pt x="67" y="69"/>
                          </a:cubicBezTo>
                          <a:cubicBezTo>
                            <a:pt x="67" y="69"/>
                            <a:pt x="68" y="69"/>
                            <a:pt x="69" y="69"/>
                          </a:cubicBezTo>
                          <a:cubicBezTo>
                            <a:pt x="70" y="69"/>
                            <a:pt x="70" y="70"/>
                            <a:pt x="71" y="70"/>
                          </a:cubicBezTo>
                          <a:cubicBezTo>
                            <a:pt x="71" y="70"/>
                            <a:pt x="71" y="70"/>
                            <a:pt x="72" y="70"/>
                          </a:cubicBezTo>
                          <a:cubicBezTo>
                            <a:pt x="72" y="69"/>
                            <a:pt x="72" y="69"/>
                            <a:pt x="71" y="69"/>
                          </a:cubicBezTo>
                          <a:cubicBezTo>
                            <a:pt x="71" y="69"/>
                            <a:pt x="71" y="69"/>
                            <a:pt x="70" y="68"/>
                          </a:cubicBezTo>
                          <a:cubicBezTo>
                            <a:pt x="70" y="68"/>
                            <a:pt x="69" y="68"/>
                            <a:pt x="69" y="67"/>
                          </a:cubicBezTo>
                          <a:cubicBezTo>
                            <a:pt x="68" y="67"/>
                            <a:pt x="68" y="67"/>
                            <a:pt x="68" y="66"/>
                          </a:cubicBezTo>
                          <a:cubicBezTo>
                            <a:pt x="67" y="66"/>
                            <a:pt x="67" y="66"/>
                            <a:pt x="67" y="66"/>
                          </a:cubicBezTo>
                          <a:cubicBezTo>
                            <a:pt x="67" y="66"/>
                            <a:pt x="67" y="66"/>
                            <a:pt x="68" y="66"/>
                          </a:cubicBezTo>
                          <a:cubicBezTo>
                            <a:pt x="68" y="66"/>
                            <a:pt x="68" y="66"/>
                            <a:pt x="69" y="66"/>
                          </a:cubicBezTo>
                          <a:cubicBezTo>
                            <a:pt x="69" y="66"/>
                            <a:pt x="70" y="67"/>
                            <a:pt x="70" y="67"/>
                          </a:cubicBezTo>
                          <a:cubicBezTo>
                            <a:pt x="71" y="67"/>
                            <a:pt x="71" y="67"/>
                            <a:pt x="72" y="68"/>
                          </a:cubicBezTo>
                          <a:cubicBezTo>
                            <a:pt x="72" y="68"/>
                            <a:pt x="73" y="69"/>
                            <a:pt x="73" y="69"/>
                          </a:cubicBezTo>
                          <a:cubicBezTo>
                            <a:pt x="74" y="69"/>
                            <a:pt x="73" y="68"/>
                            <a:pt x="74" y="68"/>
                          </a:cubicBezTo>
                          <a:cubicBezTo>
                            <a:pt x="74" y="67"/>
                            <a:pt x="73" y="67"/>
                            <a:pt x="73" y="67"/>
                          </a:cubicBezTo>
                          <a:cubicBezTo>
                            <a:pt x="73" y="66"/>
                            <a:pt x="74" y="67"/>
                            <a:pt x="74" y="66"/>
                          </a:cubicBezTo>
                          <a:cubicBezTo>
                            <a:pt x="74" y="66"/>
                            <a:pt x="74" y="65"/>
                            <a:pt x="74" y="65"/>
                          </a:cubicBezTo>
                          <a:cubicBezTo>
                            <a:pt x="74" y="64"/>
                            <a:pt x="73" y="64"/>
                            <a:pt x="72" y="64"/>
                          </a:cubicBezTo>
                          <a:cubicBezTo>
                            <a:pt x="71" y="64"/>
                            <a:pt x="71" y="64"/>
                            <a:pt x="71" y="63"/>
                          </a:cubicBezTo>
                          <a:cubicBezTo>
                            <a:pt x="70" y="62"/>
                            <a:pt x="70" y="62"/>
                            <a:pt x="69" y="62"/>
                          </a:cubicBezTo>
                          <a:cubicBezTo>
                            <a:pt x="69" y="62"/>
                            <a:pt x="69" y="62"/>
                            <a:pt x="69" y="61"/>
                          </a:cubicBezTo>
                          <a:cubicBezTo>
                            <a:pt x="69" y="61"/>
                            <a:pt x="70" y="61"/>
                            <a:pt x="70" y="61"/>
                          </a:cubicBezTo>
                          <a:cubicBezTo>
                            <a:pt x="70" y="61"/>
                            <a:pt x="69" y="60"/>
                            <a:pt x="69" y="60"/>
                          </a:cubicBezTo>
                          <a:cubicBezTo>
                            <a:pt x="68" y="60"/>
                            <a:pt x="68" y="60"/>
                            <a:pt x="69" y="60"/>
                          </a:cubicBezTo>
                          <a:cubicBezTo>
                            <a:pt x="69" y="60"/>
                            <a:pt x="69" y="60"/>
                            <a:pt x="70" y="60"/>
                          </a:cubicBezTo>
                          <a:cubicBezTo>
                            <a:pt x="70" y="60"/>
                            <a:pt x="70" y="60"/>
                            <a:pt x="71" y="60"/>
                          </a:cubicBezTo>
                          <a:cubicBezTo>
                            <a:pt x="71" y="60"/>
                            <a:pt x="72" y="61"/>
                            <a:pt x="72" y="61"/>
                          </a:cubicBezTo>
                          <a:cubicBezTo>
                            <a:pt x="72" y="62"/>
                            <a:pt x="73" y="62"/>
                            <a:pt x="74" y="63"/>
                          </a:cubicBezTo>
                          <a:cubicBezTo>
                            <a:pt x="74" y="63"/>
                            <a:pt x="75" y="63"/>
                            <a:pt x="75" y="63"/>
                          </a:cubicBezTo>
                          <a:cubicBezTo>
                            <a:pt x="76" y="63"/>
                            <a:pt x="75" y="62"/>
                            <a:pt x="75" y="61"/>
                          </a:cubicBezTo>
                          <a:cubicBezTo>
                            <a:pt x="76" y="61"/>
                            <a:pt x="76" y="61"/>
                            <a:pt x="76" y="62"/>
                          </a:cubicBezTo>
                          <a:cubicBezTo>
                            <a:pt x="77" y="62"/>
                            <a:pt x="77" y="61"/>
                            <a:pt x="77" y="61"/>
                          </a:cubicBezTo>
                          <a:cubicBezTo>
                            <a:pt x="77" y="61"/>
                            <a:pt x="77" y="60"/>
                            <a:pt x="77" y="60"/>
                          </a:cubicBezTo>
                          <a:cubicBezTo>
                            <a:pt x="77" y="60"/>
                            <a:pt x="78" y="60"/>
                            <a:pt x="78" y="60"/>
                          </a:cubicBezTo>
                          <a:cubicBezTo>
                            <a:pt x="78" y="60"/>
                            <a:pt x="78" y="60"/>
                            <a:pt x="78" y="59"/>
                          </a:cubicBezTo>
                          <a:cubicBezTo>
                            <a:pt x="78" y="59"/>
                            <a:pt x="78" y="59"/>
                            <a:pt x="78" y="58"/>
                          </a:cubicBezTo>
                          <a:cubicBezTo>
                            <a:pt x="77" y="58"/>
                            <a:pt x="77" y="58"/>
                            <a:pt x="76" y="58"/>
                          </a:cubicBezTo>
                          <a:cubicBezTo>
                            <a:pt x="76" y="58"/>
                            <a:pt x="76" y="58"/>
                            <a:pt x="75" y="58"/>
                          </a:cubicBezTo>
                          <a:cubicBezTo>
                            <a:pt x="75" y="58"/>
                            <a:pt x="75" y="58"/>
                            <a:pt x="75" y="57"/>
                          </a:cubicBezTo>
                          <a:cubicBezTo>
                            <a:pt x="75" y="57"/>
                            <a:pt x="74" y="57"/>
                            <a:pt x="74" y="57"/>
                          </a:cubicBezTo>
                          <a:cubicBezTo>
                            <a:pt x="73" y="57"/>
                            <a:pt x="73" y="56"/>
                            <a:pt x="72" y="56"/>
                          </a:cubicBezTo>
                          <a:cubicBezTo>
                            <a:pt x="72" y="56"/>
                            <a:pt x="72" y="56"/>
                            <a:pt x="72" y="56"/>
                          </a:cubicBezTo>
                          <a:cubicBezTo>
                            <a:pt x="71" y="57"/>
                            <a:pt x="71" y="56"/>
                            <a:pt x="71" y="56"/>
                          </a:cubicBezTo>
                          <a:cubicBezTo>
                            <a:pt x="71" y="56"/>
                            <a:pt x="71" y="55"/>
                            <a:pt x="70" y="55"/>
                          </a:cubicBezTo>
                          <a:cubicBezTo>
                            <a:pt x="70" y="55"/>
                            <a:pt x="69" y="55"/>
                            <a:pt x="69" y="55"/>
                          </a:cubicBezTo>
                          <a:cubicBezTo>
                            <a:pt x="69" y="55"/>
                            <a:pt x="69" y="54"/>
                            <a:pt x="69" y="54"/>
                          </a:cubicBezTo>
                          <a:cubicBezTo>
                            <a:pt x="69" y="54"/>
                            <a:pt x="70" y="54"/>
                            <a:pt x="70" y="54"/>
                          </a:cubicBezTo>
                          <a:cubicBezTo>
                            <a:pt x="70" y="54"/>
                            <a:pt x="70" y="54"/>
                            <a:pt x="70" y="54"/>
                          </a:cubicBezTo>
                          <a:cubicBezTo>
                            <a:pt x="70" y="54"/>
                            <a:pt x="70" y="53"/>
                            <a:pt x="70" y="53"/>
                          </a:cubicBezTo>
                          <a:cubicBezTo>
                            <a:pt x="69" y="53"/>
                            <a:pt x="68" y="53"/>
                            <a:pt x="68" y="53"/>
                          </a:cubicBezTo>
                          <a:cubicBezTo>
                            <a:pt x="69" y="53"/>
                            <a:pt x="69" y="53"/>
                            <a:pt x="69" y="53"/>
                          </a:cubicBezTo>
                          <a:cubicBezTo>
                            <a:pt x="69" y="53"/>
                            <a:pt x="70" y="53"/>
                            <a:pt x="70" y="52"/>
                          </a:cubicBezTo>
                          <a:cubicBezTo>
                            <a:pt x="70" y="52"/>
                            <a:pt x="69" y="52"/>
                            <a:pt x="69" y="52"/>
                          </a:cubicBezTo>
                          <a:cubicBezTo>
                            <a:pt x="69" y="52"/>
                            <a:pt x="69" y="51"/>
                            <a:pt x="68" y="51"/>
                          </a:cubicBezTo>
                          <a:cubicBezTo>
                            <a:pt x="68" y="52"/>
                            <a:pt x="68" y="52"/>
                            <a:pt x="67" y="52"/>
                          </a:cubicBezTo>
                          <a:cubicBezTo>
                            <a:pt x="67" y="52"/>
                            <a:pt x="67" y="52"/>
                            <a:pt x="67" y="51"/>
                          </a:cubicBezTo>
                          <a:cubicBezTo>
                            <a:pt x="68" y="51"/>
                            <a:pt x="68" y="51"/>
                            <a:pt x="68" y="51"/>
                          </a:cubicBezTo>
                          <a:cubicBezTo>
                            <a:pt x="68" y="51"/>
                            <a:pt x="67" y="51"/>
                            <a:pt x="67" y="51"/>
                          </a:cubicBezTo>
                          <a:cubicBezTo>
                            <a:pt x="67" y="50"/>
                            <a:pt x="66" y="50"/>
                            <a:pt x="65" y="50"/>
                          </a:cubicBezTo>
                          <a:cubicBezTo>
                            <a:pt x="65" y="50"/>
                            <a:pt x="65" y="50"/>
                            <a:pt x="64" y="50"/>
                          </a:cubicBezTo>
                          <a:cubicBezTo>
                            <a:pt x="64" y="50"/>
                            <a:pt x="64" y="50"/>
                            <a:pt x="63" y="49"/>
                          </a:cubicBezTo>
                          <a:cubicBezTo>
                            <a:pt x="63" y="49"/>
                            <a:pt x="62" y="49"/>
                            <a:pt x="62" y="49"/>
                          </a:cubicBezTo>
                          <a:cubicBezTo>
                            <a:pt x="61" y="48"/>
                            <a:pt x="60" y="49"/>
                            <a:pt x="60" y="49"/>
                          </a:cubicBezTo>
                          <a:cubicBezTo>
                            <a:pt x="60" y="49"/>
                            <a:pt x="60" y="49"/>
                            <a:pt x="60" y="48"/>
                          </a:cubicBezTo>
                          <a:cubicBezTo>
                            <a:pt x="63" y="45"/>
                            <a:pt x="67" y="42"/>
                            <a:pt x="71" y="39"/>
                          </a:cubicBezTo>
                          <a:cubicBezTo>
                            <a:pt x="72" y="39"/>
                            <a:pt x="74" y="39"/>
                            <a:pt x="74" y="39"/>
                          </a:cubicBezTo>
                          <a:cubicBezTo>
                            <a:pt x="74" y="39"/>
                            <a:pt x="75" y="39"/>
                            <a:pt x="75" y="39"/>
                          </a:cubicBezTo>
                          <a:cubicBezTo>
                            <a:pt x="76" y="39"/>
                            <a:pt x="78" y="39"/>
                            <a:pt x="78" y="39"/>
                          </a:cubicBezTo>
                          <a:cubicBezTo>
                            <a:pt x="79" y="39"/>
                            <a:pt x="81" y="39"/>
                            <a:pt x="82" y="39"/>
                          </a:cubicBezTo>
                          <a:cubicBezTo>
                            <a:pt x="83" y="40"/>
                            <a:pt x="83" y="41"/>
                            <a:pt x="83" y="41"/>
                          </a:cubicBezTo>
                          <a:cubicBezTo>
                            <a:pt x="84" y="41"/>
                            <a:pt x="85" y="42"/>
                            <a:pt x="86" y="43"/>
                          </a:cubicBezTo>
                          <a:cubicBezTo>
                            <a:pt x="86" y="43"/>
                            <a:pt x="86" y="43"/>
                            <a:pt x="86" y="44"/>
                          </a:cubicBezTo>
                          <a:cubicBezTo>
                            <a:pt x="86" y="44"/>
                            <a:pt x="86" y="45"/>
                            <a:pt x="86" y="45"/>
                          </a:cubicBezTo>
                          <a:cubicBezTo>
                            <a:pt x="87" y="45"/>
                            <a:pt x="87" y="46"/>
                            <a:pt x="87" y="46"/>
                          </a:cubicBezTo>
                          <a:cubicBezTo>
                            <a:pt x="87" y="47"/>
                            <a:pt x="87" y="48"/>
                            <a:pt x="87" y="48"/>
                          </a:cubicBezTo>
                          <a:cubicBezTo>
                            <a:pt x="88" y="49"/>
                            <a:pt x="88" y="49"/>
                            <a:pt x="88" y="49"/>
                          </a:cubicBezTo>
                          <a:cubicBezTo>
                            <a:pt x="89" y="49"/>
                            <a:pt x="89" y="49"/>
                            <a:pt x="89" y="49"/>
                          </a:cubicBezTo>
                          <a:cubicBezTo>
                            <a:pt x="90" y="49"/>
                            <a:pt x="90" y="49"/>
                            <a:pt x="91" y="49"/>
                          </a:cubicBezTo>
                          <a:cubicBezTo>
                            <a:pt x="91" y="49"/>
                            <a:pt x="91" y="49"/>
                            <a:pt x="91" y="50"/>
                          </a:cubicBezTo>
                          <a:cubicBezTo>
                            <a:pt x="91" y="50"/>
                            <a:pt x="91" y="50"/>
                            <a:pt x="92" y="50"/>
                          </a:cubicBezTo>
                          <a:cubicBezTo>
                            <a:pt x="92" y="50"/>
                            <a:pt x="92" y="50"/>
                            <a:pt x="93" y="50"/>
                          </a:cubicBezTo>
                          <a:cubicBezTo>
                            <a:pt x="93" y="51"/>
                            <a:pt x="93" y="51"/>
                            <a:pt x="94" y="51"/>
                          </a:cubicBezTo>
                          <a:cubicBezTo>
                            <a:pt x="94" y="50"/>
                            <a:pt x="94" y="51"/>
                            <a:pt x="94" y="51"/>
                          </a:cubicBezTo>
                          <a:cubicBezTo>
                            <a:pt x="94" y="51"/>
                            <a:pt x="94" y="51"/>
                            <a:pt x="94" y="51"/>
                          </a:cubicBezTo>
                          <a:cubicBezTo>
                            <a:pt x="93" y="51"/>
                            <a:pt x="93" y="51"/>
                            <a:pt x="92" y="50"/>
                          </a:cubicBezTo>
                          <a:cubicBezTo>
                            <a:pt x="92" y="50"/>
                            <a:pt x="91" y="50"/>
                            <a:pt x="91" y="50"/>
                          </a:cubicBezTo>
                          <a:cubicBezTo>
                            <a:pt x="91" y="50"/>
                            <a:pt x="90" y="50"/>
                            <a:pt x="90" y="50"/>
                          </a:cubicBezTo>
                          <a:cubicBezTo>
                            <a:pt x="90" y="50"/>
                            <a:pt x="89" y="50"/>
                            <a:pt x="89" y="51"/>
                          </a:cubicBezTo>
                          <a:cubicBezTo>
                            <a:pt x="89" y="51"/>
                            <a:pt x="88" y="51"/>
                            <a:pt x="88" y="51"/>
                          </a:cubicBezTo>
                          <a:cubicBezTo>
                            <a:pt x="88" y="51"/>
                            <a:pt x="88" y="51"/>
                            <a:pt x="88" y="51"/>
                          </a:cubicBezTo>
                          <a:cubicBezTo>
                            <a:pt x="88" y="52"/>
                            <a:pt x="88" y="52"/>
                            <a:pt x="88" y="52"/>
                          </a:cubicBezTo>
                          <a:cubicBezTo>
                            <a:pt x="88" y="52"/>
                            <a:pt x="87" y="53"/>
                            <a:pt x="87" y="53"/>
                          </a:cubicBezTo>
                          <a:cubicBezTo>
                            <a:pt x="88" y="54"/>
                            <a:pt x="88" y="54"/>
                            <a:pt x="88" y="54"/>
                          </a:cubicBezTo>
                          <a:cubicBezTo>
                            <a:pt x="89" y="54"/>
                            <a:pt x="89" y="54"/>
                            <a:pt x="89" y="54"/>
                          </a:cubicBezTo>
                          <a:cubicBezTo>
                            <a:pt x="89" y="54"/>
                            <a:pt x="89" y="54"/>
                            <a:pt x="89" y="54"/>
                          </a:cubicBezTo>
                          <a:cubicBezTo>
                            <a:pt x="89" y="54"/>
                            <a:pt x="89" y="54"/>
                            <a:pt x="89" y="54"/>
                          </a:cubicBezTo>
                          <a:cubicBezTo>
                            <a:pt x="90" y="55"/>
                            <a:pt x="91" y="55"/>
                            <a:pt x="91" y="55"/>
                          </a:cubicBezTo>
                          <a:cubicBezTo>
                            <a:pt x="92" y="55"/>
                            <a:pt x="93" y="54"/>
                            <a:pt x="93" y="54"/>
                          </a:cubicBezTo>
                          <a:cubicBezTo>
                            <a:pt x="93" y="54"/>
                            <a:pt x="94" y="54"/>
                            <a:pt x="94" y="53"/>
                          </a:cubicBezTo>
                          <a:cubicBezTo>
                            <a:pt x="94" y="53"/>
                            <a:pt x="94" y="53"/>
                            <a:pt x="94" y="53"/>
                          </a:cubicBezTo>
                          <a:cubicBezTo>
                            <a:pt x="94" y="53"/>
                            <a:pt x="94" y="53"/>
                            <a:pt x="94" y="53"/>
                          </a:cubicBezTo>
                          <a:cubicBezTo>
                            <a:pt x="94" y="53"/>
                            <a:pt x="94" y="53"/>
                            <a:pt x="94" y="53"/>
                          </a:cubicBezTo>
                          <a:cubicBezTo>
                            <a:pt x="95" y="53"/>
                            <a:pt x="95" y="53"/>
                            <a:pt x="95" y="52"/>
                          </a:cubicBezTo>
                          <a:cubicBezTo>
                            <a:pt x="95" y="52"/>
                            <a:pt x="95" y="53"/>
                            <a:pt x="95" y="53"/>
                          </a:cubicBezTo>
                          <a:cubicBezTo>
                            <a:pt x="95" y="54"/>
                            <a:pt x="94" y="54"/>
                            <a:pt x="94" y="55"/>
                          </a:cubicBezTo>
                          <a:cubicBezTo>
                            <a:pt x="94" y="55"/>
                            <a:pt x="94" y="55"/>
                            <a:pt x="93" y="55"/>
                          </a:cubicBezTo>
                          <a:cubicBezTo>
                            <a:pt x="93" y="55"/>
                            <a:pt x="92" y="55"/>
                            <a:pt x="92" y="55"/>
                          </a:cubicBezTo>
                          <a:cubicBezTo>
                            <a:pt x="91" y="55"/>
                            <a:pt x="91" y="55"/>
                            <a:pt x="91" y="56"/>
                          </a:cubicBezTo>
                          <a:cubicBezTo>
                            <a:pt x="90" y="56"/>
                            <a:pt x="90" y="57"/>
                            <a:pt x="90" y="57"/>
                          </a:cubicBezTo>
                          <a:cubicBezTo>
                            <a:pt x="90" y="57"/>
                            <a:pt x="90" y="58"/>
                            <a:pt x="90" y="59"/>
                          </a:cubicBezTo>
                          <a:cubicBezTo>
                            <a:pt x="90" y="59"/>
                            <a:pt x="91" y="59"/>
                            <a:pt x="91" y="59"/>
                          </a:cubicBezTo>
                          <a:cubicBezTo>
                            <a:pt x="91" y="59"/>
                            <a:pt x="90" y="60"/>
                            <a:pt x="90" y="60"/>
                          </a:cubicBezTo>
                          <a:cubicBezTo>
                            <a:pt x="90" y="60"/>
                            <a:pt x="91" y="61"/>
                            <a:pt x="91" y="61"/>
                          </a:cubicBezTo>
                          <a:cubicBezTo>
                            <a:pt x="91" y="62"/>
                            <a:pt x="92" y="62"/>
                            <a:pt x="92" y="62"/>
                          </a:cubicBezTo>
                          <a:cubicBezTo>
                            <a:pt x="92" y="62"/>
                            <a:pt x="93" y="63"/>
                            <a:pt x="93" y="64"/>
                          </a:cubicBezTo>
                          <a:cubicBezTo>
                            <a:pt x="93" y="65"/>
                            <a:pt x="93" y="65"/>
                            <a:pt x="93" y="65"/>
                          </a:cubicBezTo>
                          <a:cubicBezTo>
                            <a:pt x="93" y="65"/>
                            <a:pt x="94" y="65"/>
                            <a:pt x="94" y="66"/>
                          </a:cubicBezTo>
                          <a:cubicBezTo>
                            <a:pt x="94" y="66"/>
                            <a:pt x="95" y="67"/>
                            <a:pt x="95" y="68"/>
                          </a:cubicBezTo>
                          <a:cubicBezTo>
                            <a:pt x="96" y="68"/>
                            <a:pt x="96" y="68"/>
                            <a:pt x="96" y="69"/>
                          </a:cubicBezTo>
                          <a:cubicBezTo>
                            <a:pt x="96" y="69"/>
                            <a:pt x="98" y="71"/>
                            <a:pt x="98" y="71"/>
                          </a:cubicBezTo>
                          <a:cubicBezTo>
                            <a:pt x="98" y="71"/>
                            <a:pt x="99" y="72"/>
                            <a:pt x="99" y="72"/>
                          </a:cubicBezTo>
                          <a:cubicBezTo>
                            <a:pt x="99" y="73"/>
                            <a:pt x="100" y="72"/>
                            <a:pt x="100" y="72"/>
                          </a:cubicBezTo>
                          <a:cubicBezTo>
                            <a:pt x="101" y="72"/>
                            <a:pt x="102" y="73"/>
                            <a:pt x="102" y="73"/>
                          </a:cubicBezTo>
                          <a:cubicBezTo>
                            <a:pt x="102" y="73"/>
                            <a:pt x="103" y="73"/>
                            <a:pt x="103" y="73"/>
                          </a:cubicBezTo>
                          <a:cubicBezTo>
                            <a:pt x="103" y="74"/>
                            <a:pt x="104" y="73"/>
                            <a:pt x="104" y="74"/>
                          </a:cubicBezTo>
                          <a:cubicBezTo>
                            <a:pt x="105" y="74"/>
                            <a:pt x="105" y="74"/>
                            <a:pt x="106" y="74"/>
                          </a:cubicBezTo>
                          <a:cubicBezTo>
                            <a:pt x="106" y="74"/>
                            <a:pt x="106" y="74"/>
                            <a:pt x="106" y="74"/>
                          </a:cubicBezTo>
                          <a:cubicBezTo>
                            <a:pt x="107" y="73"/>
                            <a:pt x="107" y="72"/>
                            <a:pt x="107" y="72"/>
                          </a:cubicBezTo>
                          <a:cubicBezTo>
                            <a:pt x="107" y="72"/>
                            <a:pt x="107" y="71"/>
                            <a:pt x="108" y="70"/>
                          </a:cubicBezTo>
                          <a:cubicBezTo>
                            <a:pt x="108" y="69"/>
                            <a:pt x="108" y="69"/>
                            <a:pt x="108" y="68"/>
                          </a:cubicBezTo>
                          <a:cubicBezTo>
                            <a:pt x="108" y="68"/>
                            <a:pt x="109" y="68"/>
                            <a:pt x="109" y="67"/>
                          </a:cubicBezTo>
                          <a:cubicBezTo>
                            <a:pt x="109" y="67"/>
                            <a:pt x="110" y="66"/>
                            <a:pt x="110" y="66"/>
                          </a:cubicBezTo>
                          <a:cubicBezTo>
                            <a:pt x="111" y="65"/>
                            <a:pt x="111" y="65"/>
                            <a:pt x="111" y="64"/>
                          </a:cubicBezTo>
                          <a:cubicBezTo>
                            <a:pt x="111" y="63"/>
                            <a:pt x="111" y="63"/>
                            <a:pt x="111" y="63"/>
                          </a:cubicBezTo>
                          <a:cubicBezTo>
                            <a:pt x="111" y="62"/>
                            <a:pt x="113" y="62"/>
                            <a:pt x="114" y="62"/>
                          </a:cubicBezTo>
                          <a:cubicBezTo>
                            <a:pt x="115" y="62"/>
                            <a:pt x="115" y="62"/>
                            <a:pt x="116" y="62"/>
                          </a:cubicBezTo>
                          <a:cubicBezTo>
                            <a:pt x="116" y="61"/>
                            <a:pt x="117" y="61"/>
                            <a:pt x="118" y="60"/>
                          </a:cubicBezTo>
                          <a:cubicBezTo>
                            <a:pt x="118" y="60"/>
                            <a:pt x="120" y="60"/>
                            <a:pt x="120" y="59"/>
                          </a:cubicBezTo>
                          <a:cubicBezTo>
                            <a:pt x="120" y="59"/>
                            <a:pt x="121" y="58"/>
                            <a:pt x="122" y="58"/>
                          </a:cubicBezTo>
                          <a:cubicBezTo>
                            <a:pt x="122" y="57"/>
                            <a:pt x="123" y="57"/>
                            <a:pt x="123" y="57"/>
                          </a:cubicBezTo>
                          <a:cubicBezTo>
                            <a:pt x="124" y="56"/>
                            <a:pt x="123" y="56"/>
                            <a:pt x="123" y="56"/>
                          </a:cubicBezTo>
                          <a:cubicBezTo>
                            <a:pt x="123" y="56"/>
                            <a:pt x="124" y="56"/>
                            <a:pt x="125" y="56"/>
                          </a:cubicBezTo>
                          <a:cubicBezTo>
                            <a:pt x="126" y="57"/>
                            <a:pt x="128" y="56"/>
                            <a:pt x="129" y="56"/>
                          </a:cubicBezTo>
                          <a:cubicBezTo>
                            <a:pt x="129" y="56"/>
                            <a:pt x="134" y="54"/>
                            <a:pt x="135" y="54"/>
                          </a:cubicBezTo>
                          <a:cubicBezTo>
                            <a:pt x="136" y="53"/>
                            <a:pt x="138" y="52"/>
                            <a:pt x="138" y="52"/>
                          </a:cubicBezTo>
                          <a:cubicBezTo>
                            <a:pt x="138" y="52"/>
                            <a:pt x="139" y="52"/>
                            <a:pt x="139" y="52"/>
                          </a:cubicBezTo>
                          <a:cubicBezTo>
                            <a:pt x="139" y="52"/>
                            <a:pt x="138" y="52"/>
                            <a:pt x="137" y="52"/>
                          </a:cubicBezTo>
                          <a:cubicBezTo>
                            <a:pt x="137" y="52"/>
                            <a:pt x="136" y="52"/>
                            <a:pt x="135" y="52"/>
                          </a:cubicBezTo>
                          <a:cubicBezTo>
                            <a:pt x="134" y="51"/>
                            <a:pt x="134" y="51"/>
                            <a:pt x="134" y="51"/>
                          </a:cubicBezTo>
                          <a:cubicBezTo>
                            <a:pt x="133" y="51"/>
                            <a:pt x="132" y="52"/>
                            <a:pt x="132" y="51"/>
                          </a:cubicBezTo>
                          <a:cubicBezTo>
                            <a:pt x="132" y="51"/>
                            <a:pt x="133" y="51"/>
                            <a:pt x="133" y="51"/>
                          </a:cubicBezTo>
                          <a:cubicBezTo>
                            <a:pt x="134" y="51"/>
                            <a:pt x="134" y="50"/>
                            <a:pt x="133" y="50"/>
                          </a:cubicBezTo>
                          <a:cubicBezTo>
                            <a:pt x="133" y="50"/>
                            <a:pt x="134" y="49"/>
                            <a:pt x="134" y="49"/>
                          </a:cubicBezTo>
                          <a:cubicBezTo>
                            <a:pt x="135" y="50"/>
                            <a:pt x="135" y="50"/>
                            <a:pt x="135" y="50"/>
                          </a:cubicBezTo>
                          <a:cubicBezTo>
                            <a:pt x="135" y="50"/>
                            <a:pt x="136" y="51"/>
                            <a:pt x="136" y="51"/>
                          </a:cubicBezTo>
                          <a:cubicBezTo>
                            <a:pt x="137" y="51"/>
                            <a:pt x="138" y="51"/>
                            <a:pt x="138" y="51"/>
                          </a:cubicBezTo>
                          <a:cubicBezTo>
                            <a:pt x="139" y="51"/>
                            <a:pt x="139" y="51"/>
                            <a:pt x="140" y="51"/>
                          </a:cubicBezTo>
                          <a:cubicBezTo>
                            <a:pt x="140" y="51"/>
                            <a:pt x="140" y="51"/>
                            <a:pt x="139" y="50"/>
                          </a:cubicBezTo>
                          <a:cubicBezTo>
                            <a:pt x="139" y="50"/>
                            <a:pt x="139" y="49"/>
                            <a:pt x="139" y="49"/>
                          </a:cubicBezTo>
                          <a:cubicBezTo>
                            <a:pt x="139" y="48"/>
                            <a:pt x="139" y="48"/>
                            <a:pt x="138" y="48"/>
                          </a:cubicBezTo>
                          <a:cubicBezTo>
                            <a:pt x="138" y="48"/>
                            <a:pt x="137" y="48"/>
                            <a:pt x="136" y="48"/>
                          </a:cubicBezTo>
                          <a:cubicBezTo>
                            <a:pt x="136" y="47"/>
                            <a:pt x="136" y="47"/>
                            <a:pt x="135" y="47"/>
                          </a:cubicBezTo>
                          <a:cubicBezTo>
                            <a:pt x="135" y="47"/>
                            <a:pt x="135" y="46"/>
                            <a:pt x="134" y="46"/>
                          </a:cubicBezTo>
                          <a:cubicBezTo>
                            <a:pt x="134" y="46"/>
                            <a:pt x="135" y="46"/>
                            <a:pt x="135" y="46"/>
                          </a:cubicBezTo>
                          <a:cubicBezTo>
                            <a:pt x="135" y="46"/>
                            <a:pt x="135" y="46"/>
                            <a:pt x="135" y="47"/>
                          </a:cubicBezTo>
                          <a:cubicBezTo>
                            <a:pt x="135" y="47"/>
                            <a:pt x="136" y="47"/>
                            <a:pt x="136" y="47"/>
                          </a:cubicBezTo>
                          <a:cubicBezTo>
                            <a:pt x="137" y="47"/>
                            <a:pt x="138" y="47"/>
                            <a:pt x="138" y="48"/>
                          </a:cubicBezTo>
                          <a:cubicBezTo>
                            <a:pt x="139" y="48"/>
                            <a:pt x="139" y="47"/>
                            <a:pt x="139" y="47"/>
                          </a:cubicBezTo>
                          <a:cubicBezTo>
                            <a:pt x="139" y="47"/>
                            <a:pt x="139" y="46"/>
                            <a:pt x="139" y="46"/>
                          </a:cubicBezTo>
                          <a:cubicBezTo>
                            <a:pt x="139" y="46"/>
                            <a:pt x="137" y="45"/>
                            <a:pt x="137" y="45"/>
                          </a:cubicBezTo>
                          <a:cubicBezTo>
                            <a:pt x="136" y="45"/>
                            <a:pt x="136" y="45"/>
                            <a:pt x="135" y="45"/>
                          </a:cubicBezTo>
                          <a:cubicBezTo>
                            <a:pt x="135" y="44"/>
                            <a:pt x="135" y="44"/>
                            <a:pt x="135" y="44"/>
                          </a:cubicBezTo>
                          <a:cubicBezTo>
                            <a:pt x="135" y="44"/>
                            <a:pt x="136" y="44"/>
                            <a:pt x="136" y="45"/>
                          </a:cubicBezTo>
                          <a:cubicBezTo>
                            <a:pt x="137" y="45"/>
                            <a:pt x="137" y="45"/>
                            <a:pt x="137" y="45"/>
                          </a:cubicBezTo>
                          <a:cubicBezTo>
                            <a:pt x="138" y="45"/>
                            <a:pt x="138" y="45"/>
                            <a:pt x="138" y="46"/>
                          </a:cubicBezTo>
                          <a:cubicBezTo>
                            <a:pt x="139" y="46"/>
                            <a:pt x="139" y="45"/>
                            <a:pt x="139" y="45"/>
                          </a:cubicBezTo>
                          <a:cubicBezTo>
                            <a:pt x="140" y="45"/>
                            <a:pt x="141" y="45"/>
                            <a:pt x="141" y="45"/>
                          </a:cubicBezTo>
                          <a:cubicBezTo>
                            <a:pt x="141" y="45"/>
                            <a:pt x="141" y="45"/>
                            <a:pt x="141" y="44"/>
                          </a:cubicBezTo>
                          <a:cubicBezTo>
                            <a:pt x="141" y="44"/>
                            <a:pt x="140" y="43"/>
                            <a:pt x="140" y="43"/>
                          </a:cubicBezTo>
                          <a:cubicBezTo>
                            <a:pt x="141" y="43"/>
                            <a:pt x="141" y="43"/>
                            <a:pt x="141" y="43"/>
                          </a:cubicBezTo>
                          <a:cubicBezTo>
                            <a:pt x="141" y="42"/>
                            <a:pt x="141" y="43"/>
                            <a:pt x="142" y="43"/>
                          </a:cubicBezTo>
                          <a:cubicBezTo>
                            <a:pt x="142" y="43"/>
                            <a:pt x="143" y="43"/>
                            <a:pt x="143" y="43"/>
                          </a:cubicBezTo>
                          <a:cubicBezTo>
                            <a:pt x="144" y="42"/>
                            <a:pt x="144" y="42"/>
                            <a:pt x="144" y="42"/>
                          </a:cubicBezTo>
                          <a:cubicBezTo>
                            <a:pt x="144" y="42"/>
                            <a:pt x="144" y="42"/>
                            <a:pt x="144" y="42"/>
                          </a:cubicBezTo>
                          <a:cubicBezTo>
                            <a:pt x="143" y="42"/>
                            <a:pt x="143" y="42"/>
                            <a:pt x="142" y="42"/>
                          </a:cubicBezTo>
                          <a:cubicBezTo>
                            <a:pt x="142" y="41"/>
                            <a:pt x="141" y="41"/>
                            <a:pt x="141" y="41"/>
                          </a:cubicBezTo>
                          <a:cubicBezTo>
                            <a:pt x="141" y="41"/>
                            <a:pt x="141" y="41"/>
                            <a:pt x="142" y="41"/>
                          </a:cubicBezTo>
                          <a:cubicBezTo>
                            <a:pt x="142" y="41"/>
                            <a:pt x="143" y="41"/>
                            <a:pt x="143" y="41"/>
                          </a:cubicBezTo>
                          <a:cubicBezTo>
                            <a:pt x="143" y="41"/>
                            <a:pt x="143" y="41"/>
                            <a:pt x="143" y="40"/>
                          </a:cubicBezTo>
                          <a:cubicBezTo>
                            <a:pt x="143" y="39"/>
                            <a:pt x="142" y="40"/>
                            <a:pt x="142" y="39"/>
                          </a:cubicBezTo>
                          <a:cubicBezTo>
                            <a:pt x="142" y="38"/>
                            <a:pt x="142" y="39"/>
                            <a:pt x="142" y="38"/>
                          </a:cubicBezTo>
                          <a:cubicBezTo>
                            <a:pt x="142" y="38"/>
                            <a:pt x="142" y="38"/>
                            <a:pt x="141" y="38"/>
                          </a:cubicBezTo>
                          <a:cubicBezTo>
                            <a:pt x="141" y="38"/>
                            <a:pt x="140" y="38"/>
                            <a:pt x="140" y="38"/>
                          </a:cubicBezTo>
                          <a:cubicBezTo>
                            <a:pt x="140" y="38"/>
                            <a:pt x="141" y="38"/>
                            <a:pt x="141" y="37"/>
                          </a:cubicBezTo>
                          <a:cubicBezTo>
                            <a:pt x="142" y="37"/>
                            <a:pt x="142" y="37"/>
                            <a:pt x="142" y="37"/>
                          </a:cubicBezTo>
                          <a:cubicBezTo>
                            <a:pt x="142" y="38"/>
                            <a:pt x="142" y="38"/>
                            <a:pt x="143" y="38"/>
                          </a:cubicBezTo>
                          <a:cubicBezTo>
                            <a:pt x="143" y="38"/>
                            <a:pt x="143" y="38"/>
                            <a:pt x="143" y="38"/>
                          </a:cubicBezTo>
                          <a:cubicBezTo>
                            <a:pt x="143" y="38"/>
                            <a:pt x="144" y="39"/>
                            <a:pt x="144" y="39"/>
                          </a:cubicBezTo>
                          <a:cubicBezTo>
                            <a:pt x="144" y="39"/>
                            <a:pt x="144" y="39"/>
                            <a:pt x="144" y="39"/>
                          </a:cubicBezTo>
                          <a:cubicBezTo>
                            <a:pt x="145" y="39"/>
                            <a:pt x="144" y="38"/>
                            <a:pt x="144" y="38"/>
                          </a:cubicBezTo>
                          <a:cubicBezTo>
                            <a:pt x="144" y="38"/>
                            <a:pt x="144" y="38"/>
                            <a:pt x="145" y="37"/>
                          </a:cubicBezTo>
                          <a:cubicBezTo>
                            <a:pt x="145" y="37"/>
                            <a:pt x="144" y="37"/>
                            <a:pt x="144" y="36"/>
                          </a:cubicBezTo>
                          <a:cubicBezTo>
                            <a:pt x="144" y="36"/>
                            <a:pt x="144" y="36"/>
                            <a:pt x="143" y="37"/>
                          </a:cubicBezTo>
                          <a:cubicBezTo>
                            <a:pt x="143" y="37"/>
                            <a:pt x="142" y="36"/>
                            <a:pt x="142" y="36"/>
                          </a:cubicBezTo>
                          <a:cubicBezTo>
                            <a:pt x="142" y="36"/>
                            <a:pt x="143" y="36"/>
                            <a:pt x="143" y="36"/>
                          </a:cubicBezTo>
                          <a:cubicBezTo>
                            <a:pt x="143" y="36"/>
                            <a:pt x="144" y="36"/>
                            <a:pt x="143" y="35"/>
                          </a:cubicBezTo>
                          <a:cubicBezTo>
                            <a:pt x="143" y="35"/>
                            <a:pt x="143" y="35"/>
                            <a:pt x="143" y="35"/>
                          </a:cubicBezTo>
                          <a:cubicBezTo>
                            <a:pt x="143" y="35"/>
                            <a:pt x="142" y="34"/>
                            <a:pt x="142" y="34"/>
                          </a:cubicBezTo>
                          <a:cubicBezTo>
                            <a:pt x="142" y="34"/>
                            <a:pt x="141" y="34"/>
                            <a:pt x="141" y="34"/>
                          </a:cubicBezTo>
                          <a:cubicBezTo>
                            <a:pt x="141" y="35"/>
                            <a:pt x="140" y="35"/>
                            <a:pt x="140" y="34"/>
                          </a:cubicBezTo>
                          <a:cubicBezTo>
                            <a:pt x="140" y="34"/>
                            <a:pt x="141" y="33"/>
                            <a:pt x="141" y="33"/>
                          </a:cubicBezTo>
                          <a:cubicBezTo>
                            <a:pt x="141" y="33"/>
                            <a:pt x="142" y="33"/>
                            <a:pt x="142" y="33"/>
                          </a:cubicBezTo>
                          <a:cubicBezTo>
                            <a:pt x="142" y="33"/>
                            <a:pt x="143" y="33"/>
                            <a:pt x="143" y="33"/>
                          </a:cubicBezTo>
                          <a:cubicBezTo>
                            <a:pt x="143" y="33"/>
                            <a:pt x="143" y="32"/>
                            <a:pt x="143" y="32"/>
                          </a:cubicBezTo>
                          <a:cubicBezTo>
                            <a:pt x="143" y="32"/>
                            <a:pt x="143" y="32"/>
                            <a:pt x="143" y="31"/>
                          </a:cubicBezTo>
                          <a:cubicBezTo>
                            <a:pt x="143" y="31"/>
                            <a:pt x="144" y="31"/>
                            <a:pt x="144" y="31"/>
                          </a:cubicBezTo>
                          <a:cubicBezTo>
                            <a:pt x="145" y="31"/>
                            <a:pt x="145" y="31"/>
                            <a:pt x="145" y="31"/>
                          </a:cubicBezTo>
                          <a:cubicBezTo>
                            <a:pt x="146" y="31"/>
                            <a:pt x="146" y="31"/>
                            <a:pt x="146" y="31"/>
                          </a:cubicBezTo>
                          <a:cubicBezTo>
                            <a:pt x="146" y="31"/>
                            <a:pt x="145" y="30"/>
                            <a:pt x="145" y="30"/>
                          </a:cubicBezTo>
                          <a:cubicBezTo>
                            <a:pt x="145" y="30"/>
                            <a:pt x="146" y="30"/>
                            <a:pt x="146" y="30"/>
                          </a:cubicBezTo>
                          <a:cubicBezTo>
                            <a:pt x="146" y="30"/>
                            <a:pt x="147" y="30"/>
                            <a:pt x="147" y="30"/>
                          </a:cubicBezTo>
                          <a:cubicBezTo>
                            <a:pt x="148" y="29"/>
                            <a:pt x="147" y="29"/>
                            <a:pt x="146" y="29"/>
                          </a:cubicBezTo>
                          <a:cubicBezTo>
                            <a:pt x="146" y="29"/>
                            <a:pt x="146" y="29"/>
                            <a:pt x="146" y="29"/>
                          </a:cubicBezTo>
                          <a:cubicBezTo>
                            <a:pt x="146" y="29"/>
                            <a:pt x="147" y="29"/>
                            <a:pt x="147" y="29"/>
                          </a:cubicBezTo>
                          <a:cubicBezTo>
                            <a:pt x="147" y="29"/>
                            <a:pt x="148" y="29"/>
                            <a:pt x="148" y="29"/>
                          </a:cubicBezTo>
                          <a:cubicBezTo>
                            <a:pt x="149" y="29"/>
                            <a:pt x="149" y="29"/>
                            <a:pt x="149" y="29"/>
                          </a:cubicBezTo>
                          <a:cubicBezTo>
                            <a:pt x="149" y="28"/>
                            <a:pt x="149" y="28"/>
                            <a:pt x="149" y="28"/>
                          </a:cubicBezTo>
                          <a:cubicBezTo>
                            <a:pt x="149" y="28"/>
                            <a:pt x="149" y="28"/>
                            <a:pt x="150" y="28"/>
                          </a:cubicBezTo>
                          <a:cubicBezTo>
                            <a:pt x="150" y="28"/>
                            <a:pt x="150" y="28"/>
                            <a:pt x="151" y="28"/>
                          </a:cubicBezTo>
                          <a:cubicBezTo>
                            <a:pt x="151" y="28"/>
                            <a:pt x="152" y="28"/>
                            <a:pt x="152" y="28"/>
                          </a:cubicBezTo>
                          <a:cubicBezTo>
                            <a:pt x="153" y="28"/>
                            <a:pt x="153" y="28"/>
                            <a:pt x="153" y="27"/>
                          </a:cubicBezTo>
                          <a:cubicBezTo>
                            <a:pt x="153" y="27"/>
                            <a:pt x="153" y="27"/>
                            <a:pt x="153" y="27"/>
                          </a:cubicBezTo>
                          <a:cubicBezTo>
                            <a:pt x="152" y="27"/>
                            <a:pt x="150" y="27"/>
                            <a:pt x="149" y="27"/>
                          </a:cubicBezTo>
                          <a:cubicBezTo>
                            <a:pt x="148" y="27"/>
                            <a:pt x="147" y="27"/>
                            <a:pt x="147" y="27"/>
                          </a:cubicBezTo>
                          <a:cubicBezTo>
                            <a:pt x="146" y="28"/>
                            <a:pt x="146" y="28"/>
                            <a:pt x="145" y="27"/>
                          </a:cubicBezTo>
                          <a:cubicBezTo>
                            <a:pt x="145" y="27"/>
                            <a:pt x="144" y="27"/>
                            <a:pt x="144" y="27"/>
                          </a:cubicBezTo>
                          <a:cubicBezTo>
                            <a:pt x="143" y="27"/>
                            <a:pt x="143" y="27"/>
                            <a:pt x="142" y="27"/>
                          </a:cubicBezTo>
                          <a:cubicBezTo>
                            <a:pt x="142" y="27"/>
                            <a:pt x="141" y="28"/>
                            <a:pt x="140" y="28"/>
                          </a:cubicBezTo>
                          <a:cubicBezTo>
                            <a:pt x="140" y="28"/>
                            <a:pt x="139" y="29"/>
                            <a:pt x="138" y="29"/>
                          </a:cubicBezTo>
                          <a:cubicBezTo>
                            <a:pt x="138" y="29"/>
                            <a:pt x="136" y="29"/>
                            <a:pt x="136" y="29"/>
                          </a:cubicBezTo>
                          <a:cubicBezTo>
                            <a:pt x="136" y="29"/>
                            <a:pt x="137" y="29"/>
                            <a:pt x="137" y="29"/>
                          </a:cubicBezTo>
                          <a:cubicBezTo>
                            <a:pt x="138" y="28"/>
                            <a:pt x="139" y="28"/>
                            <a:pt x="139" y="28"/>
                          </a:cubicBezTo>
                          <a:cubicBezTo>
                            <a:pt x="139" y="28"/>
                            <a:pt x="140" y="27"/>
                            <a:pt x="140" y="26"/>
                          </a:cubicBezTo>
                          <a:cubicBezTo>
                            <a:pt x="140" y="26"/>
                            <a:pt x="139" y="26"/>
                            <a:pt x="139" y="26"/>
                          </a:cubicBezTo>
                          <a:cubicBezTo>
                            <a:pt x="138" y="26"/>
                            <a:pt x="138" y="26"/>
                            <a:pt x="137" y="26"/>
                          </a:cubicBezTo>
                          <a:cubicBezTo>
                            <a:pt x="137" y="27"/>
                            <a:pt x="137" y="27"/>
                            <a:pt x="136" y="27"/>
                          </a:cubicBezTo>
                          <a:cubicBezTo>
                            <a:pt x="136" y="27"/>
                            <a:pt x="135" y="27"/>
                            <a:pt x="135" y="27"/>
                          </a:cubicBezTo>
                          <a:cubicBezTo>
                            <a:pt x="135" y="26"/>
                            <a:pt x="134" y="26"/>
                            <a:pt x="134" y="26"/>
                          </a:cubicBezTo>
                          <a:cubicBezTo>
                            <a:pt x="133" y="26"/>
                            <a:pt x="131" y="26"/>
                            <a:pt x="131" y="26"/>
                          </a:cubicBezTo>
                          <a:cubicBezTo>
                            <a:pt x="131" y="27"/>
                            <a:pt x="125" y="27"/>
                            <a:pt x="124" y="27"/>
                          </a:cubicBezTo>
                          <a:cubicBezTo>
                            <a:pt x="124" y="27"/>
                            <a:pt x="123" y="27"/>
                            <a:pt x="122" y="27"/>
                          </a:cubicBezTo>
                          <a:cubicBezTo>
                            <a:pt x="122" y="27"/>
                            <a:pt x="122" y="27"/>
                            <a:pt x="124" y="26"/>
                          </a:cubicBezTo>
                          <a:cubicBezTo>
                            <a:pt x="125" y="26"/>
                            <a:pt x="128" y="26"/>
                            <a:pt x="129" y="26"/>
                          </a:cubicBezTo>
                          <a:cubicBezTo>
                            <a:pt x="129" y="26"/>
                            <a:pt x="133" y="26"/>
                            <a:pt x="133" y="26"/>
                          </a:cubicBezTo>
                          <a:cubicBezTo>
                            <a:pt x="133" y="26"/>
                            <a:pt x="136" y="26"/>
                            <a:pt x="136" y="26"/>
                          </a:cubicBezTo>
                          <a:cubicBezTo>
                            <a:pt x="137" y="26"/>
                            <a:pt x="139" y="25"/>
                            <a:pt x="139" y="25"/>
                          </a:cubicBezTo>
                          <a:cubicBezTo>
                            <a:pt x="140" y="25"/>
                            <a:pt x="139" y="25"/>
                            <a:pt x="139" y="25"/>
                          </a:cubicBezTo>
                          <a:cubicBezTo>
                            <a:pt x="139" y="25"/>
                            <a:pt x="137" y="24"/>
                            <a:pt x="137" y="24"/>
                          </a:cubicBezTo>
                          <a:cubicBezTo>
                            <a:pt x="136" y="24"/>
                            <a:pt x="135" y="24"/>
                            <a:pt x="135" y="24"/>
                          </a:cubicBezTo>
                          <a:cubicBezTo>
                            <a:pt x="135" y="24"/>
                            <a:pt x="134" y="24"/>
                            <a:pt x="134" y="24"/>
                          </a:cubicBezTo>
                          <a:cubicBezTo>
                            <a:pt x="134" y="23"/>
                            <a:pt x="133" y="24"/>
                            <a:pt x="133" y="23"/>
                          </a:cubicBezTo>
                          <a:cubicBezTo>
                            <a:pt x="133" y="23"/>
                            <a:pt x="131" y="23"/>
                            <a:pt x="131" y="23"/>
                          </a:cubicBezTo>
                          <a:cubicBezTo>
                            <a:pt x="130" y="23"/>
                            <a:pt x="127" y="23"/>
                            <a:pt x="127" y="23"/>
                          </a:cubicBezTo>
                          <a:cubicBezTo>
                            <a:pt x="126" y="23"/>
                            <a:pt x="123" y="23"/>
                            <a:pt x="123" y="23"/>
                          </a:cubicBezTo>
                          <a:cubicBezTo>
                            <a:pt x="122" y="23"/>
                            <a:pt x="119" y="23"/>
                            <a:pt x="119" y="23"/>
                          </a:cubicBezTo>
                          <a:cubicBezTo>
                            <a:pt x="118" y="23"/>
                            <a:pt x="116" y="23"/>
                            <a:pt x="115" y="23"/>
                          </a:cubicBezTo>
                          <a:cubicBezTo>
                            <a:pt x="115" y="23"/>
                            <a:pt x="114" y="23"/>
                            <a:pt x="113" y="23"/>
                          </a:cubicBezTo>
                          <a:cubicBezTo>
                            <a:pt x="113" y="23"/>
                            <a:pt x="113" y="23"/>
                            <a:pt x="112" y="23"/>
                          </a:cubicBezTo>
                          <a:cubicBezTo>
                            <a:pt x="112" y="23"/>
                            <a:pt x="112" y="23"/>
                            <a:pt x="111" y="23"/>
                          </a:cubicBezTo>
                          <a:cubicBezTo>
                            <a:pt x="110" y="24"/>
                            <a:pt x="110" y="23"/>
                            <a:pt x="109" y="23"/>
                          </a:cubicBezTo>
                          <a:cubicBezTo>
                            <a:pt x="109" y="24"/>
                            <a:pt x="108" y="23"/>
                            <a:pt x="107" y="23"/>
                          </a:cubicBezTo>
                          <a:cubicBezTo>
                            <a:pt x="107" y="23"/>
                            <a:pt x="107" y="23"/>
                            <a:pt x="107" y="23"/>
                          </a:cubicBezTo>
                          <a:cubicBezTo>
                            <a:pt x="107" y="23"/>
                            <a:pt x="105" y="24"/>
                            <a:pt x="105" y="23"/>
                          </a:cubicBezTo>
                          <a:cubicBezTo>
                            <a:pt x="104" y="23"/>
                            <a:pt x="102" y="24"/>
                            <a:pt x="102" y="24"/>
                          </a:cubicBezTo>
                          <a:cubicBezTo>
                            <a:pt x="102" y="24"/>
                            <a:pt x="101" y="24"/>
                            <a:pt x="101" y="24"/>
                          </a:cubicBezTo>
                          <a:cubicBezTo>
                            <a:pt x="102" y="25"/>
                            <a:pt x="102" y="25"/>
                            <a:pt x="102" y="25"/>
                          </a:cubicBezTo>
                          <a:cubicBezTo>
                            <a:pt x="102" y="25"/>
                            <a:pt x="101" y="25"/>
                            <a:pt x="100" y="25"/>
                          </a:cubicBezTo>
                          <a:cubicBezTo>
                            <a:pt x="100" y="25"/>
                            <a:pt x="100" y="25"/>
                            <a:pt x="100" y="25"/>
                          </a:cubicBezTo>
                          <a:cubicBezTo>
                            <a:pt x="100" y="25"/>
                            <a:pt x="100" y="25"/>
                            <a:pt x="101" y="25"/>
                          </a:cubicBezTo>
                          <a:cubicBezTo>
                            <a:pt x="101" y="26"/>
                            <a:pt x="102" y="26"/>
                            <a:pt x="103" y="26"/>
                          </a:cubicBezTo>
                          <a:cubicBezTo>
                            <a:pt x="103" y="26"/>
                            <a:pt x="104" y="26"/>
                            <a:pt x="104" y="27"/>
                          </a:cubicBezTo>
                          <a:cubicBezTo>
                            <a:pt x="104" y="27"/>
                            <a:pt x="103" y="27"/>
                            <a:pt x="102" y="27"/>
                          </a:cubicBezTo>
                          <a:cubicBezTo>
                            <a:pt x="102" y="26"/>
                            <a:pt x="102" y="26"/>
                            <a:pt x="101" y="26"/>
                          </a:cubicBezTo>
                          <a:cubicBezTo>
                            <a:pt x="100" y="26"/>
                            <a:pt x="99" y="26"/>
                            <a:pt x="99" y="26"/>
                          </a:cubicBezTo>
                          <a:cubicBezTo>
                            <a:pt x="98" y="26"/>
                            <a:pt x="98" y="25"/>
                            <a:pt x="97" y="25"/>
                          </a:cubicBezTo>
                          <a:cubicBezTo>
                            <a:pt x="97" y="25"/>
                            <a:pt x="96" y="25"/>
                            <a:pt x="95" y="25"/>
                          </a:cubicBezTo>
                          <a:cubicBezTo>
                            <a:pt x="95" y="25"/>
                            <a:pt x="95" y="25"/>
                            <a:pt x="95" y="25"/>
                          </a:cubicBezTo>
                          <a:cubicBezTo>
                            <a:pt x="113" y="17"/>
                            <a:pt x="134" y="12"/>
                            <a:pt x="155" y="12"/>
                          </a:cubicBezTo>
                          <a:cubicBezTo>
                            <a:pt x="195" y="12"/>
                            <a:pt x="231" y="28"/>
                            <a:pt x="257" y="54"/>
                          </a:cubicBezTo>
                          <a:cubicBezTo>
                            <a:pt x="257" y="54"/>
                            <a:pt x="256" y="54"/>
                            <a:pt x="256" y="54"/>
                          </a:cubicBezTo>
                          <a:cubicBezTo>
                            <a:pt x="256" y="54"/>
                            <a:pt x="255" y="55"/>
                            <a:pt x="254" y="55"/>
                          </a:cubicBezTo>
                          <a:cubicBezTo>
                            <a:pt x="254" y="55"/>
                            <a:pt x="253" y="55"/>
                            <a:pt x="253" y="55"/>
                          </a:cubicBezTo>
                          <a:cubicBezTo>
                            <a:pt x="253" y="55"/>
                            <a:pt x="251" y="56"/>
                            <a:pt x="251" y="56"/>
                          </a:cubicBezTo>
                          <a:cubicBezTo>
                            <a:pt x="251" y="56"/>
                            <a:pt x="250" y="56"/>
                            <a:pt x="249" y="56"/>
                          </a:cubicBezTo>
                          <a:cubicBezTo>
                            <a:pt x="249" y="57"/>
                            <a:pt x="249" y="57"/>
                            <a:pt x="248" y="57"/>
                          </a:cubicBezTo>
                          <a:cubicBezTo>
                            <a:pt x="247" y="57"/>
                            <a:pt x="247" y="57"/>
                            <a:pt x="247" y="57"/>
                          </a:cubicBezTo>
                          <a:cubicBezTo>
                            <a:pt x="247" y="57"/>
                            <a:pt x="246" y="57"/>
                            <a:pt x="246" y="57"/>
                          </a:cubicBezTo>
                          <a:cubicBezTo>
                            <a:pt x="246" y="58"/>
                            <a:pt x="246" y="58"/>
                            <a:pt x="246" y="58"/>
                          </a:cubicBezTo>
                          <a:cubicBezTo>
                            <a:pt x="246" y="58"/>
                            <a:pt x="245" y="59"/>
                            <a:pt x="245" y="59"/>
                          </a:cubicBezTo>
                          <a:cubicBezTo>
                            <a:pt x="245" y="59"/>
                            <a:pt x="244" y="59"/>
                            <a:pt x="244" y="59"/>
                          </a:cubicBezTo>
                          <a:cubicBezTo>
                            <a:pt x="243" y="59"/>
                            <a:pt x="243" y="59"/>
                            <a:pt x="243" y="59"/>
                          </a:cubicBezTo>
                          <a:cubicBezTo>
                            <a:pt x="243" y="59"/>
                            <a:pt x="242" y="58"/>
                            <a:pt x="242" y="58"/>
                          </a:cubicBezTo>
                          <a:cubicBezTo>
                            <a:pt x="242" y="58"/>
                            <a:pt x="242" y="58"/>
                            <a:pt x="242" y="58"/>
                          </a:cubicBezTo>
                          <a:cubicBezTo>
                            <a:pt x="242" y="58"/>
                            <a:pt x="242" y="58"/>
                            <a:pt x="242" y="57"/>
                          </a:cubicBezTo>
                          <a:cubicBezTo>
                            <a:pt x="242" y="57"/>
                            <a:pt x="243" y="57"/>
                            <a:pt x="243" y="57"/>
                          </a:cubicBezTo>
                          <a:cubicBezTo>
                            <a:pt x="243" y="57"/>
                            <a:pt x="244" y="57"/>
                            <a:pt x="244" y="57"/>
                          </a:cubicBezTo>
                          <a:cubicBezTo>
                            <a:pt x="244" y="57"/>
                            <a:pt x="244" y="56"/>
                            <a:pt x="244" y="56"/>
                          </a:cubicBezTo>
                          <a:cubicBezTo>
                            <a:pt x="244" y="56"/>
                            <a:pt x="243" y="55"/>
                            <a:pt x="243" y="55"/>
                          </a:cubicBezTo>
                          <a:cubicBezTo>
                            <a:pt x="243" y="55"/>
                            <a:pt x="242" y="55"/>
                            <a:pt x="242" y="55"/>
                          </a:cubicBezTo>
                          <a:cubicBezTo>
                            <a:pt x="242" y="55"/>
                            <a:pt x="241" y="55"/>
                            <a:pt x="241" y="55"/>
                          </a:cubicBezTo>
                          <a:cubicBezTo>
                            <a:pt x="240" y="55"/>
                            <a:pt x="240" y="55"/>
                            <a:pt x="240" y="55"/>
                          </a:cubicBezTo>
                          <a:cubicBezTo>
                            <a:pt x="240" y="55"/>
                            <a:pt x="239" y="55"/>
                            <a:pt x="239" y="55"/>
                          </a:cubicBezTo>
                          <a:cubicBezTo>
                            <a:pt x="239" y="55"/>
                            <a:pt x="240" y="56"/>
                            <a:pt x="240" y="56"/>
                          </a:cubicBezTo>
                          <a:cubicBezTo>
                            <a:pt x="240" y="56"/>
                            <a:pt x="241" y="56"/>
                            <a:pt x="240" y="56"/>
                          </a:cubicBezTo>
                          <a:cubicBezTo>
                            <a:pt x="240" y="56"/>
                            <a:pt x="240" y="57"/>
                            <a:pt x="240" y="57"/>
                          </a:cubicBezTo>
                          <a:cubicBezTo>
                            <a:pt x="240" y="57"/>
                            <a:pt x="240" y="57"/>
                            <a:pt x="240" y="57"/>
                          </a:cubicBezTo>
                          <a:cubicBezTo>
                            <a:pt x="240" y="57"/>
                            <a:pt x="240" y="57"/>
                            <a:pt x="240" y="57"/>
                          </a:cubicBezTo>
                          <a:cubicBezTo>
                            <a:pt x="240" y="58"/>
                            <a:pt x="240" y="58"/>
                            <a:pt x="240" y="58"/>
                          </a:cubicBezTo>
                          <a:cubicBezTo>
                            <a:pt x="240" y="58"/>
                            <a:pt x="240" y="58"/>
                            <a:pt x="240" y="59"/>
                          </a:cubicBezTo>
                          <a:cubicBezTo>
                            <a:pt x="241" y="59"/>
                            <a:pt x="241" y="59"/>
                            <a:pt x="241" y="59"/>
                          </a:cubicBezTo>
                          <a:cubicBezTo>
                            <a:pt x="241" y="60"/>
                            <a:pt x="240" y="60"/>
                            <a:pt x="240" y="60"/>
                          </a:cubicBezTo>
                          <a:cubicBezTo>
                            <a:pt x="239" y="60"/>
                            <a:pt x="239" y="60"/>
                            <a:pt x="239" y="60"/>
                          </a:cubicBezTo>
                          <a:cubicBezTo>
                            <a:pt x="239" y="60"/>
                            <a:pt x="238" y="60"/>
                            <a:pt x="238" y="60"/>
                          </a:cubicBezTo>
                          <a:cubicBezTo>
                            <a:pt x="238" y="60"/>
                            <a:pt x="237" y="60"/>
                            <a:pt x="237" y="60"/>
                          </a:cubicBezTo>
                          <a:cubicBezTo>
                            <a:pt x="237" y="60"/>
                            <a:pt x="237" y="60"/>
                            <a:pt x="236" y="61"/>
                          </a:cubicBezTo>
                          <a:cubicBezTo>
                            <a:pt x="236" y="61"/>
                            <a:pt x="236" y="61"/>
                            <a:pt x="235" y="61"/>
                          </a:cubicBezTo>
                          <a:cubicBezTo>
                            <a:pt x="235" y="61"/>
                            <a:pt x="235" y="61"/>
                            <a:pt x="235" y="61"/>
                          </a:cubicBezTo>
                          <a:cubicBezTo>
                            <a:pt x="235" y="61"/>
                            <a:pt x="234" y="61"/>
                            <a:pt x="234" y="61"/>
                          </a:cubicBezTo>
                          <a:cubicBezTo>
                            <a:pt x="234" y="61"/>
                            <a:pt x="234" y="62"/>
                            <a:pt x="234" y="62"/>
                          </a:cubicBezTo>
                          <a:cubicBezTo>
                            <a:pt x="234" y="62"/>
                            <a:pt x="234" y="62"/>
                            <a:pt x="234" y="62"/>
                          </a:cubicBezTo>
                          <a:cubicBezTo>
                            <a:pt x="234" y="62"/>
                            <a:pt x="234" y="63"/>
                            <a:pt x="234" y="63"/>
                          </a:cubicBezTo>
                          <a:cubicBezTo>
                            <a:pt x="234" y="63"/>
                            <a:pt x="235" y="63"/>
                            <a:pt x="235" y="63"/>
                          </a:cubicBezTo>
                          <a:cubicBezTo>
                            <a:pt x="235" y="64"/>
                            <a:pt x="235" y="64"/>
                            <a:pt x="235" y="64"/>
                          </a:cubicBezTo>
                          <a:cubicBezTo>
                            <a:pt x="235" y="64"/>
                            <a:pt x="234" y="64"/>
                            <a:pt x="234" y="63"/>
                          </a:cubicBezTo>
                          <a:cubicBezTo>
                            <a:pt x="234" y="63"/>
                            <a:pt x="234" y="63"/>
                            <a:pt x="234" y="63"/>
                          </a:cubicBezTo>
                          <a:cubicBezTo>
                            <a:pt x="234" y="64"/>
                            <a:pt x="234" y="64"/>
                            <a:pt x="234" y="64"/>
                          </a:cubicBezTo>
                          <a:cubicBezTo>
                            <a:pt x="233" y="64"/>
                            <a:pt x="233" y="64"/>
                            <a:pt x="233" y="64"/>
                          </a:cubicBezTo>
                          <a:cubicBezTo>
                            <a:pt x="233" y="64"/>
                            <a:pt x="232" y="64"/>
                            <a:pt x="232" y="64"/>
                          </a:cubicBezTo>
                          <a:cubicBezTo>
                            <a:pt x="232" y="64"/>
                            <a:pt x="232" y="63"/>
                            <a:pt x="231" y="63"/>
                          </a:cubicBezTo>
                          <a:cubicBezTo>
                            <a:pt x="231" y="63"/>
                            <a:pt x="231" y="63"/>
                            <a:pt x="230" y="63"/>
                          </a:cubicBezTo>
                          <a:cubicBezTo>
                            <a:pt x="230" y="63"/>
                            <a:pt x="230" y="63"/>
                            <a:pt x="230" y="63"/>
                          </a:cubicBezTo>
                          <a:cubicBezTo>
                            <a:pt x="230" y="63"/>
                            <a:pt x="229" y="62"/>
                            <a:pt x="229" y="63"/>
                          </a:cubicBezTo>
                          <a:cubicBezTo>
                            <a:pt x="229" y="63"/>
                            <a:pt x="229" y="63"/>
                            <a:pt x="229" y="63"/>
                          </a:cubicBezTo>
                          <a:cubicBezTo>
                            <a:pt x="229" y="63"/>
                            <a:pt x="229" y="63"/>
                            <a:pt x="229" y="63"/>
                          </a:cubicBezTo>
                          <a:cubicBezTo>
                            <a:pt x="229" y="63"/>
                            <a:pt x="229" y="63"/>
                            <a:pt x="229" y="63"/>
                          </a:cubicBezTo>
                          <a:cubicBezTo>
                            <a:pt x="229" y="64"/>
                            <a:pt x="229" y="64"/>
                            <a:pt x="229" y="64"/>
                          </a:cubicBezTo>
                          <a:cubicBezTo>
                            <a:pt x="229" y="64"/>
                            <a:pt x="230" y="64"/>
                            <a:pt x="230" y="64"/>
                          </a:cubicBezTo>
                          <a:cubicBezTo>
                            <a:pt x="230" y="64"/>
                            <a:pt x="231" y="64"/>
                            <a:pt x="231" y="65"/>
                          </a:cubicBezTo>
                          <a:cubicBezTo>
                            <a:pt x="231" y="65"/>
                            <a:pt x="231" y="65"/>
                            <a:pt x="231" y="65"/>
                          </a:cubicBezTo>
                          <a:cubicBezTo>
                            <a:pt x="230" y="65"/>
                            <a:pt x="230" y="65"/>
                            <a:pt x="229" y="65"/>
                          </a:cubicBezTo>
                          <a:cubicBezTo>
                            <a:pt x="229" y="65"/>
                            <a:pt x="228" y="65"/>
                            <a:pt x="228" y="65"/>
                          </a:cubicBezTo>
                          <a:cubicBezTo>
                            <a:pt x="228" y="64"/>
                            <a:pt x="228" y="64"/>
                            <a:pt x="228" y="64"/>
                          </a:cubicBezTo>
                          <a:cubicBezTo>
                            <a:pt x="227" y="64"/>
                            <a:pt x="226" y="64"/>
                            <a:pt x="226" y="64"/>
                          </a:cubicBezTo>
                          <a:cubicBezTo>
                            <a:pt x="226" y="64"/>
                            <a:pt x="226" y="64"/>
                            <a:pt x="226" y="63"/>
                          </a:cubicBezTo>
                          <a:cubicBezTo>
                            <a:pt x="226" y="63"/>
                            <a:pt x="226" y="63"/>
                            <a:pt x="226" y="63"/>
                          </a:cubicBezTo>
                          <a:cubicBezTo>
                            <a:pt x="226" y="62"/>
                            <a:pt x="225" y="62"/>
                            <a:pt x="226" y="62"/>
                          </a:cubicBezTo>
                          <a:cubicBezTo>
                            <a:pt x="226" y="62"/>
                            <a:pt x="226" y="62"/>
                            <a:pt x="226" y="61"/>
                          </a:cubicBezTo>
                          <a:cubicBezTo>
                            <a:pt x="226" y="61"/>
                            <a:pt x="226" y="62"/>
                            <a:pt x="226" y="61"/>
                          </a:cubicBezTo>
                          <a:cubicBezTo>
                            <a:pt x="226" y="61"/>
                            <a:pt x="226" y="61"/>
                            <a:pt x="226" y="61"/>
                          </a:cubicBezTo>
                          <a:cubicBezTo>
                            <a:pt x="225" y="61"/>
                            <a:pt x="224" y="60"/>
                            <a:pt x="224" y="60"/>
                          </a:cubicBezTo>
                          <a:cubicBezTo>
                            <a:pt x="224" y="60"/>
                            <a:pt x="224" y="59"/>
                            <a:pt x="223" y="59"/>
                          </a:cubicBezTo>
                          <a:cubicBezTo>
                            <a:pt x="223" y="59"/>
                            <a:pt x="223" y="59"/>
                            <a:pt x="223" y="59"/>
                          </a:cubicBezTo>
                          <a:cubicBezTo>
                            <a:pt x="222" y="59"/>
                            <a:pt x="222" y="58"/>
                            <a:pt x="222" y="58"/>
                          </a:cubicBezTo>
                          <a:cubicBezTo>
                            <a:pt x="222" y="58"/>
                            <a:pt x="223" y="58"/>
                            <a:pt x="223" y="59"/>
                          </a:cubicBezTo>
                          <a:cubicBezTo>
                            <a:pt x="223" y="59"/>
                            <a:pt x="224" y="59"/>
                            <a:pt x="224" y="59"/>
                          </a:cubicBezTo>
                          <a:cubicBezTo>
                            <a:pt x="224" y="59"/>
                            <a:pt x="225" y="59"/>
                            <a:pt x="225" y="59"/>
                          </a:cubicBezTo>
                          <a:cubicBezTo>
                            <a:pt x="225" y="60"/>
                            <a:pt x="226" y="60"/>
                            <a:pt x="226" y="60"/>
                          </a:cubicBezTo>
                          <a:cubicBezTo>
                            <a:pt x="226" y="60"/>
                            <a:pt x="227" y="60"/>
                            <a:pt x="227" y="60"/>
                          </a:cubicBezTo>
                          <a:cubicBezTo>
                            <a:pt x="227" y="60"/>
                            <a:pt x="228" y="60"/>
                            <a:pt x="228" y="60"/>
                          </a:cubicBezTo>
                          <a:cubicBezTo>
                            <a:pt x="228" y="60"/>
                            <a:pt x="229" y="60"/>
                            <a:pt x="230" y="60"/>
                          </a:cubicBezTo>
                          <a:cubicBezTo>
                            <a:pt x="230" y="60"/>
                            <a:pt x="231" y="60"/>
                            <a:pt x="231" y="60"/>
                          </a:cubicBezTo>
                          <a:cubicBezTo>
                            <a:pt x="231" y="60"/>
                            <a:pt x="233" y="60"/>
                            <a:pt x="234" y="60"/>
                          </a:cubicBezTo>
                          <a:cubicBezTo>
                            <a:pt x="234" y="60"/>
                            <a:pt x="235" y="60"/>
                            <a:pt x="235" y="60"/>
                          </a:cubicBezTo>
                          <a:cubicBezTo>
                            <a:pt x="235" y="60"/>
                            <a:pt x="236" y="59"/>
                            <a:pt x="236" y="59"/>
                          </a:cubicBezTo>
                          <a:cubicBezTo>
                            <a:pt x="236" y="59"/>
                            <a:pt x="236" y="59"/>
                            <a:pt x="236" y="58"/>
                          </a:cubicBezTo>
                          <a:cubicBezTo>
                            <a:pt x="236" y="58"/>
                            <a:pt x="236" y="58"/>
                            <a:pt x="236" y="58"/>
                          </a:cubicBezTo>
                          <a:cubicBezTo>
                            <a:pt x="236" y="58"/>
                            <a:pt x="236" y="58"/>
                            <a:pt x="236" y="58"/>
                          </a:cubicBezTo>
                          <a:cubicBezTo>
                            <a:pt x="235" y="57"/>
                            <a:pt x="235" y="57"/>
                            <a:pt x="235" y="57"/>
                          </a:cubicBezTo>
                          <a:cubicBezTo>
                            <a:pt x="235" y="57"/>
                            <a:pt x="234" y="57"/>
                            <a:pt x="234" y="56"/>
                          </a:cubicBezTo>
                          <a:cubicBezTo>
                            <a:pt x="234" y="56"/>
                            <a:pt x="234" y="56"/>
                            <a:pt x="233" y="56"/>
                          </a:cubicBezTo>
                          <a:cubicBezTo>
                            <a:pt x="233" y="56"/>
                            <a:pt x="232" y="56"/>
                            <a:pt x="232" y="56"/>
                          </a:cubicBezTo>
                          <a:cubicBezTo>
                            <a:pt x="232" y="56"/>
                            <a:pt x="232" y="56"/>
                            <a:pt x="231" y="56"/>
                          </a:cubicBezTo>
                          <a:cubicBezTo>
                            <a:pt x="231" y="56"/>
                            <a:pt x="231" y="55"/>
                            <a:pt x="230" y="55"/>
                          </a:cubicBezTo>
                          <a:cubicBezTo>
                            <a:pt x="229" y="55"/>
                            <a:pt x="229" y="54"/>
                            <a:pt x="229" y="54"/>
                          </a:cubicBezTo>
                          <a:cubicBezTo>
                            <a:pt x="228" y="54"/>
                            <a:pt x="228" y="54"/>
                            <a:pt x="227" y="54"/>
                          </a:cubicBezTo>
                          <a:cubicBezTo>
                            <a:pt x="227" y="54"/>
                            <a:pt x="226" y="54"/>
                            <a:pt x="226" y="54"/>
                          </a:cubicBezTo>
                          <a:cubicBezTo>
                            <a:pt x="226" y="54"/>
                            <a:pt x="225" y="54"/>
                            <a:pt x="225" y="54"/>
                          </a:cubicBezTo>
                          <a:cubicBezTo>
                            <a:pt x="225" y="54"/>
                            <a:pt x="224" y="54"/>
                            <a:pt x="224" y="54"/>
                          </a:cubicBezTo>
                          <a:cubicBezTo>
                            <a:pt x="224" y="54"/>
                            <a:pt x="223" y="53"/>
                            <a:pt x="223" y="53"/>
                          </a:cubicBezTo>
                          <a:cubicBezTo>
                            <a:pt x="222" y="53"/>
                            <a:pt x="222" y="53"/>
                            <a:pt x="222" y="53"/>
                          </a:cubicBezTo>
                          <a:cubicBezTo>
                            <a:pt x="222" y="53"/>
                            <a:pt x="222" y="53"/>
                            <a:pt x="222" y="53"/>
                          </a:cubicBezTo>
                          <a:cubicBezTo>
                            <a:pt x="223" y="53"/>
                            <a:pt x="223" y="53"/>
                            <a:pt x="224" y="53"/>
                          </a:cubicBezTo>
                          <a:cubicBezTo>
                            <a:pt x="224" y="53"/>
                            <a:pt x="223" y="53"/>
                            <a:pt x="223" y="53"/>
                          </a:cubicBezTo>
                          <a:cubicBezTo>
                            <a:pt x="223" y="53"/>
                            <a:pt x="223" y="53"/>
                            <a:pt x="222" y="53"/>
                          </a:cubicBezTo>
                          <a:cubicBezTo>
                            <a:pt x="222" y="52"/>
                            <a:pt x="222" y="52"/>
                            <a:pt x="222" y="52"/>
                          </a:cubicBezTo>
                          <a:cubicBezTo>
                            <a:pt x="222" y="52"/>
                            <a:pt x="221" y="52"/>
                            <a:pt x="221" y="53"/>
                          </a:cubicBezTo>
                          <a:cubicBezTo>
                            <a:pt x="221" y="53"/>
                            <a:pt x="221" y="53"/>
                            <a:pt x="220" y="53"/>
                          </a:cubicBezTo>
                          <a:cubicBezTo>
                            <a:pt x="220" y="53"/>
                            <a:pt x="218" y="52"/>
                            <a:pt x="218" y="52"/>
                          </a:cubicBezTo>
                          <a:cubicBezTo>
                            <a:pt x="218" y="52"/>
                            <a:pt x="217" y="52"/>
                            <a:pt x="217" y="52"/>
                          </a:cubicBezTo>
                          <a:cubicBezTo>
                            <a:pt x="217" y="52"/>
                            <a:pt x="217" y="52"/>
                            <a:pt x="218" y="52"/>
                          </a:cubicBezTo>
                          <a:cubicBezTo>
                            <a:pt x="218" y="52"/>
                            <a:pt x="219" y="52"/>
                            <a:pt x="219" y="52"/>
                          </a:cubicBezTo>
                          <a:cubicBezTo>
                            <a:pt x="219" y="52"/>
                            <a:pt x="219" y="52"/>
                            <a:pt x="219" y="52"/>
                          </a:cubicBezTo>
                          <a:cubicBezTo>
                            <a:pt x="219" y="52"/>
                            <a:pt x="220" y="52"/>
                            <a:pt x="220" y="52"/>
                          </a:cubicBezTo>
                          <a:cubicBezTo>
                            <a:pt x="220" y="51"/>
                            <a:pt x="220" y="51"/>
                            <a:pt x="220" y="51"/>
                          </a:cubicBezTo>
                          <a:cubicBezTo>
                            <a:pt x="220" y="51"/>
                            <a:pt x="220" y="51"/>
                            <a:pt x="220" y="51"/>
                          </a:cubicBezTo>
                          <a:cubicBezTo>
                            <a:pt x="219" y="51"/>
                            <a:pt x="219" y="51"/>
                            <a:pt x="219" y="51"/>
                          </a:cubicBezTo>
                          <a:cubicBezTo>
                            <a:pt x="219" y="51"/>
                            <a:pt x="218" y="51"/>
                            <a:pt x="218" y="51"/>
                          </a:cubicBezTo>
                          <a:cubicBezTo>
                            <a:pt x="218" y="51"/>
                            <a:pt x="218" y="51"/>
                            <a:pt x="218" y="51"/>
                          </a:cubicBezTo>
                          <a:cubicBezTo>
                            <a:pt x="217" y="50"/>
                            <a:pt x="217" y="50"/>
                            <a:pt x="217" y="50"/>
                          </a:cubicBezTo>
                          <a:cubicBezTo>
                            <a:pt x="217" y="50"/>
                            <a:pt x="217" y="51"/>
                            <a:pt x="216" y="51"/>
                          </a:cubicBezTo>
                          <a:cubicBezTo>
                            <a:pt x="216" y="51"/>
                            <a:pt x="216" y="51"/>
                            <a:pt x="216" y="51"/>
                          </a:cubicBezTo>
                          <a:cubicBezTo>
                            <a:pt x="216" y="51"/>
                            <a:pt x="216" y="51"/>
                            <a:pt x="216" y="51"/>
                          </a:cubicBezTo>
                          <a:cubicBezTo>
                            <a:pt x="216" y="51"/>
                            <a:pt x="216" y="50"/>
                            <a:pt x="216" y="50"/>
                          </a:cubicBezTo>
                          <a:cubicBezTo>
                            <a:pt x="216" y="50"/>
                            <a:pt x="216" y="50"/>
                            <a:pt x="216" y="50"/>
                          </a:cubicBezTo>
                          <a:cubicBezTo>
                            <a:pt x="216" y="50"/>
                            <a:pt x="216" y="50"/>
                            <a:pt x="215" y="50"/>
                          </a:cubicBezTo>
                          <a:cubicBezTo>
                            <a:pt x="215" y="50"/>
                            <a:pt x="215" y="50"/>
                            <a:pt x="215" y="50"/>
                          </a:cubicBezTo>
                          <a:cubicBezTo>
                            <a:pt x="214" y="50"/>
                            <a:pt x="214" y="50"/>
                            <a:pt x="214" y="50"/>
                          </a:cubicBezTo>
                          <a:cubicBezTo>
                            <a:pt x="214" y="50"/>
                            <a:pt x="215" y="50"/>
                            <a:pt x="215" y="50"/>
                          </a:cubicBezTo>
                          <a:cubicBezTo>
                            <a:pt x="215" y="50"/>
                            <a:pt x="215" y="51"/>
                            <a:pt x="214" y="51"/>
                          </a:cubicBezTo>
                          <a:cubicBezTo>
                            <a:pt x="214" y="51"/>
                            <a:pt x="214" y="51"/>
                            <a:pt x="214" y="51"/>
                          </a:cubicBezTo>
                          <a:cubicBezTo>
                            <a:pt x="214" y="51"/>
                            <a:pt x="214" y="51"/>
                            <a:pt x="214" y="51"/>
                          </a:cubicBezTo>
                          <a:cubicBezTo>
                            <a:pt x="214" y="51"/>
                            <a:pt x="213" y="51"/>
                            <a:pt x="213" y="51"/>
                          </a:cubicBezTo>
                          <a:cubicBezTo>
                            <a:pt x="213" y="51"/>
                            <a:pt x="213" y="51"/>
                            <a:pt x="213" y="51"/>
                          </a:cubicBezTo>
                          <a:cubicBezTo>
                            <a:pt x="214" y="51"/>
                            <a:pt x="214" y="51"/>
                            <a:pt x="214" y="51"/>
                          </a:cubicBezTo>
                          <a:cubicBezTo>
                            <a:pt x="214" y="50"/>
                            <a:pt x="214" y="50"/>
                            <a:pt x="214" y="50"/>
                          </a:cubicBezTo>
                          <a:cubicBezTo>
                            <a:pt x="214" y="50"/>
                            <a:pt x="213" y="50"/>
                            <a:pt x="213" y="50"/>
                          </a:cubicBezTo>
                          <a:cubicBezTo>
                            <a:pt x="213" y="50"/>
                            <a:pt x="213" y="51"/>
                            <a:pt x="213" y="51"/>
                          </a:cubicBezTo>
                          <a:cubicBezTo>
                            <a:pt x="213" y="51"/>
                            <a:pt x="212" y="51"/>
                            <a:pt x="212" y="51"/>
                          </a:cubicBezTo>
                          <a:cubicBezTo>
                            <a:pt x="212" y="51"/>
                            <a:pt x="212" y="51"/>
                            <a:pt x="212" y="51"/>
                          </a:cubicBezTo>
                          <a:cubicBezTo>
                            <a:pt x="212" y="52"/>
                            <a:pt x="212" y="52"/>
                            <a:pt x="211" y="52"/>
                          </a:cubicBezTo>
                          <a:cubicBezTo>
                            <a:pt x="211" y="52"/>
                            <a:pt x="211" y="52"/>
                            <a:pt x="211" y="52"/>
                          </a:cubicBezTo>
                          <a:cubicBezTo>
                            <a:pt x="211" y="52"/>
                            <a:pt x="211" y="52"/>
                            <a:pt x="211" y="52"/>
                          </a:cubicBezTo>
                          <a:cubicBezTo>
                            <a:pt x="211" y="51"/>
                            <a:pt x="211" y="51"/>
                            <a:pt x="212" y="51"/>
                          </a:cubicBezTo>
                          <a:cubicBezTo>
                            <a:pt x="212" y="51"/>
                            <a:pt x="212" y="51"/>
                            <a:pt x="212" y="51"/>
                          </a:cubicBezTo>
                          <a:cubicBezTo>
                            <a:pt x="212" y="50"/>
                            <a:pt x="212" y="50"/>
                            <a:pt x="212" y="50"/>
                          </a:cubicBezTo>
                          <a:cubicBezTo>
                            <a:pt x="212" y="50"/>
                            <a:pt x="213" y="50"/>
                            <a:pt x="213" y="50"/>
                          </a:cubicBezTo>
                          <a:cubicBezTo>
                            <a:pt x="213" y="50"/>
                            <a:pt x="212" y="49"/>
                            <a:pt x="212" y="50"/>
                          </a:cubicBezTo>
                          <a:cubicBezTo>
                            <a:pt x="212" y="50"/>
                            <a:pt x="212" y="50"/>
                            <a:pt x="211" y="50"/>
                          </a:cubicBezTo>
                          <a:cubicBezTo>
                            <a:pt x="211" y="50"/>
                            <a:pt x="211" y="50"/>
                            <a:pt x="211" y="50"/>
                          </a:cubicBezTo>
                          <a:cubicBezTo>
                            <a:pt x="211" y="50"/>
                            <a:pt x="211" y="50"/>
                            <a:pt x="210" y="50"/>
                          </a:cubicBezTo>
                          <a:cubicBezTo>
                            <a:pt x="210" y="50"/>
                            <a:pt x="210" y="50"/>
                            <a:pt x="210" y="50"/>
                          </a:cubicBezTo>
                          <a:cubicBezTo>
                            <a:pt x="210" y="51"/>
                            <a:pt x="210" y="51"/>
                            <a:pt x="210" y="51"/>
                          </a:cubicBezTo>
                          <a:cubicBezTo>
                            <a:pt x="210" y="51"/>
                            <a:pt x="209" y="50"/>
                            <a:pt x="209" y="51"/>
                          </a:cubicBezTo>
                          <a:cubicBezTo>
                            <a:pt x="209" y="51"/>
                            <a:pt x="209" y="51"/>
                            <a:pt x="209" y="51"/>
                          </a:cubicBezTo>
                          <a:cubicBezTo>
                            <a:pt x="209" y="51"/>
                            <a:pt x="209" y="51"/>
                            <a:pt x="209" y="51"/>
                          </a:cubicBezTo>
                          <a:cubicBezTo>
                            <a:pt x="208" y="51"/>
                            <a:pt x="208" y="52"/>
                            <a:pt x="208" y="52"/>
                          </a:cubicBezTo>
                          <a:cubicBezTo>
                            <a:pt x="208" y="52"/>
                            <a:pt x="208" y="52"/>
                            <a:pt x="208" y="52"/>
                          </a:cubicBezTo>
                          <a:cubicBezTo>
                            <a:pt x="208" y="52"/>
                            <a:pt x="208" y="52"/>
                            <a:pt x="208" y="52"/>
                          </a:cubicBezTo>
                          <a:cubicBezTo>
                            <a:pt x="208" y="51"/>
                            <a:pt x="208" y="51"/>
                            <a:pt x="207" y="51"/>
                          </a:cubicBezTo>
                          <a:cubicBezTo>
                            <a:pt x="207" y="51"/>
                            <a:pt x="207" y="51"/>
                            <a:pt x="207" y="52"/>
                          </a:cubicBezTo>
                          <a:cubicBezTo>
                            <a:pt x="207" y="52"/>
                            <a:pt x="206" y="52"/>
                            <a:pt x="206" y="52"/>
                          </a:cubicBezTo>
                          <a:cubicBezTo>
                            <a:pt x="206" y="52"/>
                            <a:pt x="206" y="51"/>
                            <a:pt x="206" y="52"/>
                          </a:cubicBezTo>
                          <a:cubicBezTo>
                            <a:pt x="206" y="52"/>
                            <a:pt x="205" y="52"/>
                            <a:pt x="205" y="52"/>
                          </a:cubicBezTo>
                          <a:cubicBezTo>
                            <a:pt x="205" y="52"/>
                            <a:pt x="205" y="52"/>
                            <a:pt x="206" y="52"/>
                          </a:cubicBezTo>
                          <a:cubicBezTo>
                            <a:pt x="206" y="52"/>
                            <a:pt x="206" y="52"/>
                            <a:pt x="206" y="52"/>
                          </a:cubicBezTo>
                          <a:cubicBezTo>
                            <a:pt x="206" y="52"/>
                            <a:pt x="206" y="52"/>
                            <a:pt x="206" y="52"/>
                          </a:cubicBezTo>
                          <a:cubicBezTo>
                            <a:pt x="206" y="52"/>
                            <a:pt x="206" y="52"/>
                            <a:pt x="205" y="52"/>
                          </a:cubicBezTo>
                          <a:cubicBezTo>
                            <a:pt x="205" y="52"/>
                            <a:pt x="205" y="52"/>
                            <a:pt x="205" y="52"/>
                          </a:cubicBezTo>
                          <a:cubicBezTo>
                            <a:pt x="205" y="52"/>
                            <a:pt x="205" y="53"/>
                            <a:pt x="205" y="52"/>
                          </a:cubicBezTo>
                          <a:cubicBezTo>
                            <a:pt x="205" y="52"/>
                            <a:pt x="205" y="52"/>
                            <a:pt x="205" y="52"/>
                          </a:cubicBezTo>
                          <a:cubicBezTo>
                            <a:pt x="205" y="52"/>
                            <a:pt x="204" y="52"/>
                            <a:pt x="204" y="52"/>
                          </a:cubicBezTo>
                          <a:cubicBezTo>
                            <a:pt x="204" y="52"/>
                            <a:pt x="204" y="52"/>
                            <a:pt x="204" y="52"/>
                          </a:cubicBezTo>
                          <a:cubicBezTo>
                            <a:pt x="204" y="52"/>
                            <a:pt x="204" y="52"/>
                            <a:pt x="204" y="53"/>
                          </a:cubicBezTo>
                          <a:cubicBezTo>
                            <a:pt x="204" y="53"/>
                            <a:pt x="204" y="53"/>
                            <a:pt x="204" y="53"/>
                          </a:cubicBezTo>
                          <a:cubicBezTo>
                            <a:pt x="204" y="53"/>
                            <a:pt x="204" y="53"/>
                            <a:pt x="204" y="53"/>
                          </a:cubicBezTo>
                          <a:cubicBezTo>
                            <a:pt x="204" y="53"/>
                            <a:pt x="203" y="54"/>
                            <a:pt x="204" y="53"/>
                          </a:cubicBezTo>
                          <a:cubicBezTo>
                            <a:pt x="204" y="53"/>
                            <a:pt x="204" y="53"/>
                            <a:pt x="204" y="53"/>
                          </a:cubicBezTo>
                          <a:cubicBezTo>
                            <a:pt x="204" y="52"/>
                            <a:pt x="204" y="52"/>
                            <a:pt x="204" y="52"/>
                          </a:cubicBezTo>
                          <a:cubicBezTo>
                            <a:pt x="204" y="52"/>
                            <a:pt x="203" y="52"/>
                            <a:pt x="203" y="52"/>
                          </a:cubicBezTo>
                          <a:cubicBezTo>
                            <a:pt x="203" y="53"/>
                            <a:pt x="203" y="53"/>
                            <a:pt x="203" y="53"/>
                          </a:cubicBezTo>
                          <a:cubicBezTo>
                            <a:pt x="203" y="53"/>
                            <a:pt x="203" y="52"/>
                            <a:pt x="203" y="52"/>
                          </a:cubicBezTo>
                          <a:cubicBezTo>
                            <a:pt x="203" y="52"/>
                            <a:pt x="203" y="52"/>
                            <a:pt x="203" y="52"/>
                          </a:cubicBezTo>
                          <a:cubicBezTo>
                            <a:pt x="203" y="52"/>
                            <a:pt x="203" y="52"/>
                            <a:pt x="203" y="52"/>
                          </a:cubicBezTo>
                          <a:cubicBezTo>
                            <a:pt x="203" y="52"/>
                            <a:pt x="202" y="52"/>
                            <a:pt x="202" y="52"/>
                          </a:cubicBezTo>
                          <a:cubicBezTo>
                            <a:pt x="203" y="52"/>
                            <a:pt x="203" y="52"/>
                            <a:pt x="202" y="52"/>
                          </a:cubicBezTo>
                          <a:cubicBezTo>
                            <a:pt x="202" y="52"/>
                            <a:pt x="202" y="52"/>
                            <a:pt x="202" y="52"/>
                          </a:cubicBezTo>
                          <a:cubicBezTo>
                            <a:pt x="202" y="52"/>
                            <a:pt x="202" y="52"/>
                            <a:pt x="202" y="52"/>
                          </a:cubicBezTo>
                          <a:cubicBezTo>
                            <a:pt x="201" y="52"/>
                            <a:pt x="201" y="52"/>
                            <a:pt x="201" y="52"/>
                          </a:cubicBezTo>
                          <a:cubicBezTo>
                            <a:pt x="201" y="52"/>
                            <a:pt x="201" y="52"/>
                            <a:pt x="201" y="52"/>
                          </a:cubicBezTo>
                          <a:cubicBezTo>
                            <a:pt x="201" y="52"/>
                            <a:pt x="201" y="52"/>
                            <a:pt x="201" y="53"/>
                          </a:cubicBezTo>
                          <a:cubicBezTo>
                            <a:pt x="201" y="53"/>
                            <a:pt x="201" y="53"/>
                            <a:pt x="201" y="53"/>
                          </a:cubicBezTo>
                          <a:cubicBezTo>
                            <a:pt x="201" y="53"/>
                            <a:pt x="200" y="53"/>
                            <a:pt x="200" y="53"/>
                          </a:cubicBezTo>
                          <a:cubicBezTo>
                            <a:pt x="200" y="53"/>
                            <a:pt x="199" y="53"/>
                            <a:pt x="199" y="53"/>
                          </a:cubicBezTo>
                          <a:cubicBezTo>
                            <a:pt x="199" y="53"/>
                            <a:pt x="199" y="54"/>
                            <a:pt x="199" y="54"/>
                          </a:cubicBezTo>
                          <a:cubicBezTo>
                            <a:pt x="199" y="54"/>
                            <a:pt x="199" y="54"/>
                            <a:pt x="199" y="54"/>
                          </a:cubicBezTo>
                          <a:cubicBezTo>
                            <a:pt x="199" y="54"/>
                            <a:pt x="199" y="54"/>
                            <a:pt x="200" y="54"/>
                          </a:cubicBezTo>
                          <a:cubicBezTo>
                            <a:pt x="200" y="54"/>
                            <a:pt x="199" y="54"/>
                            <a:pt x="199" y="54"/>
                          </a:cubicBezTo>
                          <a:cubicBezTo>
                            <a:pt x="199" y="54"/>
                            <a:pt x="199" y="54"/>
                            <a:pt x="199" y="55"/>
                          </a:cubicBezTo>
                          <a:cubicBezTo>
                            <a:pt x="198" y="55"/>
                            <a:pt x="198" y="55"/>
                            <a:pt x="198" y="55"/>
                          </a:cubicBezTo>
                          <a:cubicBezTo>
                            <a:pt x="198" y="55"/>
                            <a:pt x="198" y="55"/>
                            <a:pt x="198" y="55"/>
                          </a:cubicBezTo>
                          <a:cubicBezTo>
                            <a:pt x="198" y="54"/>
                            <a:pt x="198" y="54"/>
                            <a:pt x="198" y="54"/>
                          </a:cubicBezTo>
                          <a:cubicBezTo>
                            <a:pt x="198" y="54"/>
                            <a:pt x="197" y="55"/>
                            <a:pt x="197" y="55"/>
                          </a:cubicBezTo>
                          <a:cubicBezTo>
                            <a:pt x="197" y="55"/>
                            <a:pt x="197" y="55"/>
                            <a:pt x="197" y="54"/>
                          </a:cubicBezTo>
                          <a:cubicBezTo>
                            <a:pt x="197" y="54"/>
                            <a:pt x="197" y="54"/>
                            <a:pt x="197" y="54"/>
                          </a:cubicBezTo>
                          <a:cubicBezTo>
                            <a:pt x="198" y="54"/>
                            <a:pt x="198" y="54"/>
                            <a:pt x="198" y="54"/>
                          </a:cubicBezTo>
                          <a:cubicBezTo>
                            <a:pt x="197" y="54"/>
                            <a:pt x="197" y="54"/>
                            <a:pt x="197" y="54"/>
                          </a:cubicBezTo>
                          <a:cubicBezTo>
                            <a:pt x="197" y="54"/>
                            <a:pt x="197" y="54"/>
                            <a:pt x="197" y="54"/>
                          </a:cubicBezTo>
                          <a:cubicBezTo>
                            <a:pt x="197" y="54"/>
                            <a:pt x="196" y="54"/>
                            <a:pt x="196" y="54"/>
                          </a:cubicBezTo>
                          <a:cubicBezTo>
                            <a:pt x="196" y="55"/>
                            <a:pt x="196" y="55"/>
                            <a:pt x="196" y="55"/>
                          </a:cubicBezTo>
                          <a:cubicBezTo>
                            <a:pt x="196" y="54"/>
                            <a:pt x="196" y="54"/>
                            <a:pt x="196" y="54"/>
                          </a:cubicBezTo>
                          <a:cubicBezTo>
                            <a:pt x="196" y="54"/>
                            <a:pt x="195" y="55"/>
                            <a:pt x="195" y="55"/>
                          </a:cubicBezTo>
                          <a:cubicBezTo>
                            <a:pt x="195" y="55"/>
                            <a:pt x="195" y="55"/>
                            <a:pt x="195" y="55"/>
                          </a:cubicBezTo>
                          <a:cubicBezTo>
                            <a:pt x="195" y="55"/>
                            <a:pt x="195" y="55"/>
                            <a:pt x="195" y="55"/>
                          </a:cubicBezTo>
                          <a:cubicBezTo>
                            <a:pt x="195" y="55"/>
                            <a:pt x="196" y="55"/>
                            <a:pt x="196" y="55"/>
                          </a:cubicBezTo>
                          <a:cubicBezTo>
                            <a:pt x="196" y="55"/>
                            <a:pt x="196" y="55"/>
                            <a:pt x="195" y="56"/>
                          </a:cubicBezTo>
                          <a:cubicBezTo>
                            <a:pt x="194" y="56"/>
                            <a:pt x="194" y="56"/>
                            <a:pt x="194" y="56"/>
                          </a:cubicBezTo>
                          <a:cubicBezTo>
                            <a:pt x="194" y="56"/>
                            <a:pt x="194" y="56"/>
                            <a:pt x="193" y="56"/>
                          </a:cubicBezTo>
                          <a:cubicBezTo>
                            <a:pt x="193" y="56"/>
                            <a:pt x="193" y="56"/>
                            <a:pt x="193" y="56"/>
                          </a:cubicBezTo>
                          <a:cubicBezTo>
                            <a:pt x="193" y="56"/>
                            <a:pt x="192" y="57"/>
                            <a:pt x="192" y="57"/>
                          </a:cubicBezTo>
                          <a:cubicBezTo>
                            <a:pt x="192" y="57"/>
                            <a:pt x="192" y="57"/>
                            <a:pt x="192" y="57"/>
                          </a:cubicBezTo>
                          <a:cubicBezTo>
                            <a:pt x="192" y="57"/>
                            <a:pt x="193" y="57"/>
                            <a:pt x="193" y="57"/>
                          </a:cubicBezTo>
                          <a:cubicBezTo>
                            <a:pt x="193" y="57"/>
                            <a:pt x="193" y="56"/>
                            <a:pt x="194" y="56"/>
                          </a:cubicBezTo>
                          <a:cubicBezTo>
                            <a:pt x="194" y="56"/>
                            <a:pt x="195" y="56"/>
                            <a:pt x="195" y="56"/>
                          </a:cubicBezTo>
                          <a:cubicBezTo>
                            <a:pt x="195" y="56"/>
                            <a:pt x="196" y="56"/>
                            <a:pt x="196" y="56"/>
                          </a:cubicBezTo>
                          <a:cubicBezTo>
                            <a:pt x="196" y="56"/>
                            <a:pt x="196" y="56"/>
                            <a:pt x="197" y="56"/>
                          </a:cubicBezTo>
                          <a:cubicBezTo>
                            <a:pt x="197" y="56"/>
                            <a:pt x="197" y="56"/>
                            <a:pt x="197" y="56"/>
                          </a:cubicBezTo>
                          <a:cubicBezTo>
                            <a:pt x="197" y="56"/>
                            <a:pt x="198" y="55"/>
                            <a:pt x="198" y="56"/>
                          </a:cubicBezTo>
                          <a:cubicBezTo>
                            <a:pt x="198" y="56"/>
                            <a:pt x="198" y="56"/>
                            <a:pt x="198" y="56"/>
                          </a:cubicBezTo>
                          <a:cubicBezTo>
                            <a:pt x="198" y="56"/>
                            <a:pt x="198" y="57"/>
                            <a:pt x="197" y="56"/>
                          </a:cubicBezTo>
                          <a:cubicBezTo>
                            <a:pt x="197" y="56"/>
                            <a:pt x="197" y="56"/>
                            <a:pt x="197" y="56"/>
                          </a:cubicBezTo>
                          <a:cubicBezTo>
                            <a:pt x="197" y="56"/>
                            <a:pt x="197" y="56"/>
                            <a:pt x="197" y="56"/>
                          </a:cubicBezTo>
                          <a:cubicBezTo>
                            <a:pt x="197" y="56"/>
                            <a:pt x="196" y="56"/>
                            <a:pt x="196" y="56"/>
                          </a:cubicBezTo>
                          <a:cubicBezTo>
                            <a:pt x="196" y="56"/>
                            <a:pt x="196" y="56"/>
                            <a:pt x="196" y="57"/>
                          </a:cubicBezTo>
                          <a:cubicBezTo>
                            <a:pt x="195" y="57"/>
                            <a:pt x="195" y="57"/>
                            <a:pt x="195" y="57"/>
                          </a:cubicBezTo>
                          <a:cubicBezTo>
                            <a:pt x="195" y="57"/>
                            <a:pt x="196" y="57"/>
                            <a:pt x="196" y="57"/>
                          </a:cubicBezTo>
                          <a:cubicBezTo>
                            <a:pt x="196" y="57"/>
                            <a:pt x="195" y="57"/>
                            <a:pt x="195" y="58"/>
                          </a:cubicBezTo>
                          <a:cubicBezTo>
                            <a:pt x="195" y="58"/>
                            <a:pt x="195" y="58"/>
                            <a:pt x="194" y="58"/>
                          </a:cubicBezTo>
                          <a:cubicBezTo>
                            <a:pt x="194" y="59"/>
                            <a:pt x="194" y="59"/>
                            <a:pt x="194" y="59"/>
                          </a:cubicBezTo>
                          <a:cubicBezTo>
                            <a:pt x="193" y="59"/>
                            <a:pt x="193" y="60"/>
                            <a:pt x="193" y="60"/>
                          </a:cubicBezTo>
                          <a:cubicBezTo>
                            <a:pt x="193" y="60"/>
                            <a:pt x="192" y="60"/>
                            <a:pt x="192" y="61"/>
                          </a:cubicBezTo>
                          <a:cubicBezTo>
                            <a:pt x="192" y="61"/>
                            <a:pt x="192" y="61"/>
                            <a:pt x="192" y="61"/>
                          </a:cubicBezTo>
                          <a:cubicBezTo>
                            <a:pt x="192" y="62"/>
                            <a:pt x="191" y="62"/>
                            <a:pt x="191" y="62"/>
                          </a:cubicBezTo>
                          <a:cubicBezTo>
                            <a:pt x="191" y="62"/>
                            <a:pt x="191" y="63"/>
                            <a:pt x="191" y="63"/>
                          </a:cubicBezTo>
                          <a:cubicBezTo>
                            <a:pt x="190" y="63"/>
                            <a:pt x="190" y="63"/>
                            <a:pt x="190" y="63"/>
                          </a:cubicBezTo>
                          <a:cubicBezTo>
                            <a:pt x="190" y="63"/>
                            <a:pt x="189" y="63"/>
                            <a:pt x="189" y="63"/>
                          </a:cubicBezTo>
                          <a:cubicBezTo>
                            <a:pt x="189" y="63"/>
                            <a:pt x="189" y="63"/>
                            <a:pt x="189" y="63"/>
                          </a:cubicBezTo>
                          <a:cubicBezTo>
                            <a:pt x="189" y="63"/>
                            <a:pt x="190" y="64"/>
                            <a:pt x="190" y="64"/>
                          </a:cubicBezTo>
                          <a:cubicBezTo>
                            <a:pt x="190" y="64"/>
                            <a:pt x="190" y="64"/>
                            <a:pt x="190" y="64"/>
                          </a:cubicBezTo>
                          <a:cubicBezTo>
                            <a:pt x="190" y="64"/>
                            <a:pt x="189" y="64"/>
                            <a:pt x="189" y="64"/>
                          </a:cubicBezTo>
                          <a:cubicBezTo>
                            <a:pt x="188" y="65"/>
                            <a:pt x="188" y="65"/>
                            <a:pt x="188" y="65"/>
                          </a:cubicBezTo>
                          <a:cubicBezTo>
                            <a:pt x="188" y="65"/>
                            <a:pt x="188" y="65"/>
                            <a:pt x="188" y="65"/>
                          </a:cubicBezTo>
                          <a:cubicBezTo>
                            <a:pt x="188" y="66"/>
                            <a:pt x="188" y="66"/>
                            <a:pt x="188" y="66"/>
                          </a:cubicBezTo>
                          <a:cubicBezTo>
                            <a:pt x="188" y="66"/>
                            <a:pt x="189" y="66"/>
                            <a:pt x="189" y="66"/>
                          </a:cubicBezTo>
                          <a:cubicBezTo>
                            <a:pt x="189" y="66"/>
                            <a:pt x="189" y="66"/>
                            <a:pt x="189" y="66"/>
                          </a:cubicBezTo>
                          <a:cubicBezTo>
                            <a:pt x="189" y="66"/>
                            <a:pt x="190" y="66"/>
                            <a:pt x="190" y="65"/>
                          </a:cubicBezTo>
                          <a:cubicBezTo>
                            <a:pt x="189" y="65"/>
                            <a:pt x="190" y="65"/>
                            <a:pt x="190" y="65"/>
                          </a:cubicBezTo>
                          <a:cubicBezTo>
                            <a:pt x="190" y="65"/>
                            <a:pt x="190" y="65"/>
                            <a:pt x="190" y="65"/>
                          </a:cubicBezTo>
                          <a:cubicBezTo>
                            <a:pt x="190" y="65"/>
                            <a:pt x="190" y="65"/>
                            <a:pt x="190" y="66"/>
                          </a:cubicBezTo>
                          <a:cubicBezTo>
                            <a:pt x="190" y="66"/>
                            <a:pt x="190" y="66"/>
                            <a:pt x="190" y="66"/>
                          </a:cubicBezTo>
                          <a:cubicBezTo>
                            <a:pt x="190" y="66"/>
                            <a:pt x="190" y="66"/>
                            <a:pt x="189" y="66"/>
                          </a:cubicBezTo>
                          <a:cubicBezTo>
                            <a:pt x="189" y="66"/>
                            <a:pt x="189" y="66"/>
                            <a:pt x="189" y="66"/>
                          </a:cubicBezTo>
                          <a:cubicBezTo>
                            <a:pt x="189" y="66"/>
                            <a:pt x="189" y="67"/>
                            <a:pt x="189" y="67"/>
                          </a:cubicBezTo>
                          <a:cubicBezTo>
                            <a:pt x="188" y="66"/>
                            <a:pt x="188" y="66"/>
                            <a:pt x="188" y="66"/>
                          </a:cubicBezTo>
                          <a:cubicBezTo>
                            <a:pt x="188" y="67"/>
                            <a:pt x="188" y="66"/>
                            <a:pt x="188" y="66"/>
                          </a:cubicBezTo>
                          <a:cubicBezTo>
                            <a:pt x="187" y="66"/>
                            <a:pt x="187" y="66"/>
                            <a:pt x="187" y="66"/>
                          </a:cubicBezTo>
                          <a:cubicBezTo>
                            <a:pt x="187" y="66"/>
                            <a:pt x="187" y="66"/>
                            <a:pt x="186" y="66"/>
                          </a:cubicBezTo>
                          <a:cubicBezTo>
                            <a:pt x="186" y="66"/>
                            <a:pt x="186" y="66"/>
                            <a:pt x="186" y="66"/>
                          </a:cubicBezTo>
                          <a:cubicBezTo>
                            <a:pt x="186" y="66"/>
                            <a:pt x="186" y="66"/>
                            <a:pt x="185" y="66"/>
                          </a:cubicBezTo>
                          <a:cubicBezTo>
                            <a:pt x="185" y="66"/>
                            <a:pt x="185" y="66"/>
                            <a:pt x="185" y="66"/>
                          </a:cubicBezTo>
                          <a:cubicBezTo>
                            <a:pt x="185" y="66"/>
                            <a:pt x="185" y="66"/>
                            <a:pt x="184" y="66"/>
                          </a:cubicBezTo>
                          <a:cubicBezTo>
                            <a:pt x="184" y="67"/>
                            <a:pt x="184" y="67"/>
                            <a:pt x="184" y="67"/>
                          </a:cubicBezTo>
                          <a:cubicBezTo>
                            <a:pt x="184" y="67"/>
                            <a:pt x="184" y="67"/>
                            <a:pt x="183" y="67"/>
                          </a:cubicBezTo>
                          <a:cubicBezTo>
                            <a:pt x="183" y="67"/>
                            <a:pt x="183" y="68"/>
                            <a:pt x="183" y="68"/>
                          </a:cubicBezTo>
                          <a:cubicBezTo>
                            <a:pt x="183" y="68"/>
                            <a:pt x="183" y="68"/>
                            <a:pt x="182" y="68"/>
                          </a:cubicBezTo>
                          <a:cubicBezTo>
                            <a:pt x="182" y="68"/>
                            <a:pt x="182" y="68"/>
                            <a:pt x="182" y="68"/>
                          </a:cubicBezTo>
                          <a:cubicBezTo>
                            <a:pt x="182" y="68"/>
                            <a:pt x="182" y="68"/>
                            <a:pt x="181" y="69"/>
                          </a:cubicBezTo>
                          <a:cubicBezTo>
                            <a:pt x="181" y="69"/>
                            <a:pt x="181" y="69"/>
                            <a:pt x="181" y="69"/>
                          </a:cubicBezTo>
                          <a:cubicBezTo>
                            <a:pt x="181" y="69"/>
                            <a:pt x="180" y="69"/>
                            <a:pt x="181" y="69"/>
                          </a:cubicBezTo>
                          <a:cubicBezTo>
                            <a:pt x="181" y="69"/>
                            <a:pt x="181" y="69"/>
                            <a:pt x="180" y="69"/>
                          </a:cubicBezTo>
                          <a:cubicBezTo>
                            <a:pt x="180" y="70"/>
                            <a:pt x="180" y="70"/>
                            <a:pt x="180" y="70"/>
                          </a:cubicBezTo>
                          <a:cubicBezTo>
                            <a:pt x="180" y="70"/>
                            <a:pt x="180" y="70"/>
                            <a:pt x="180" y="70"/>
                          </a:cubicBezTo>
                          <a:cubicBezTo>
                            <a:pt x="181" y="70"/>
                            <a:pt x="181" y="71"/>
                            <a:pt x="180" y="71"/>
                          </a:cubicBezTo>
                          <a:cubicBezTo>
                            <a:pt x="180" y="71"/>
                            <a:pt x="180" y="71"/>
                            <a:pt x="180" y="71"/>
                          </a:cubicBezTo>
                          <a:cubicBezTo>
                            <a:pt x="180" y="71"/>
                            <a:pt x="180" y="71"/>
                            <a:pt x="180" y="71"/>
                          </a:cubicBezTo>
                          <a:cubicBezTo>
                            <a:pt x="180" y="72"/>
                            <a:pt x="180" y="72"/>
                            <a:pt x="180" y="72"/>
                          </a:cubicBezTo>
                          <a:cubicBezTo>
                            <a:pt x="180" y="72"/>
                            <a:pt x="180" y="73"/>
                            <a:pt x="180" y="73"/>
                          </a:cubicBezTo>
                          <a:cubicBezTo>
                            <a:pt x="180" y="73"/>
                            <a:pt x="181" y="73"/>
                            <a:pt x="181" y="73"/>
                          </a:cubicBezTo>
                          <a:cubicBezTo>
                            <a:pt x="181" y="74"/>
                            <a:pt x="180" y="73"/>
                            <a:pt x="180" y="74"/>
                          </a:cubicBezTo>
                          <a:cubicBezTo>
                            <a:pt x="180" y="74"/>
                            <a:pt x="180" y="74"/>
                            <a:pt x="180" y="74"/>
                          </a:cubicBezTo>
                          <a:cubicBezTo>
                            <a:pt x="181" y="75"/>
                            <a:pt x="181" y="74"/>
                            <a:pt x="181" y="74"/>
                          </a:cubicBezTo>
                          <a:cubicBezTo>
                            <a:pt x="181" y="74"/>
                            <a:pt x="181" y="74"/>
                            <a:pt x="181" y="74"/>
                          </a:cubicBezTo>
                          <a:cubicBezTo>
                            <a:pt x="182" y="74"/>
                            <a:pt x="181" y="74"/>
                            <a:pt x="181" y="74"/>
                          </a:cubicBezTo>
                          <a:cubicBezTo>
                            <a:pt x="181" y="75"/>
                            <a:pt x="181" y="74"/>
                            <a:pt x="181" y="75"/>
                          </a:cubicBezTo>
                          <a:cubicBezTo>
                            <a:pt x="181" y="75"/>
                            <a:pt x="181" y="76"/>
                            <a:pt x="181" y="76"/>
                          </a:cubicBezTo>
                          <a:cubicBezTo>
                            <a:pt x="181" y="76"/>
                            <a:pt x="181" y="75"/>
                            <a:pt x="181" y="75"/>
                          </a:cubicBezTo>
                          <a:cubicBezTo>
                            <a:pt x="181" y="75"/>
                            <a:pt x="182" y="75"/>
                            <a:pt x="182" y="75"/>
                          </a:cubicBezTo>
                          <a:cubicBezTo>
                            <a:pt x="182" y="75"/>
                            <a:pt x="182" y="75"/>
                            <a:pt x="182" y="75"/>
                          </a:cubicBezTo>
                          <a:cubicBezTo>
                            <a:pt x="182" y="75"/>
                            <a:pt x="182" y="75"/>
                            <a:pt x="182" y="76"/>
                          </a:cubicBezTo>
                          <a:cubicBezTo>
                            <a:pt x="181" y="76"/>
                            <a:pt x="181" y="76"/>
                            <a:pt x="181" y="76"/>
                          </a:cubicBezTo>
                          <a:cubicBezTo>
                            <a:pt x="181" y="76"/>
                            <a:pt x="181" y="77"/>
                            <a:pt x="181" y="77"/>
                          </a:cubicBezTo>
                          <a:cubicBezTo>
                            <a:pt x="181" y="77"/>
                            <a:pt x="182" y="77"/>
                            <a:pt x="182" y="77"/>
                          </a:cubicBezTo>
                          <a:cubicBezTo>
                            <a:pt x="182" y="77"/>
                            <a:pt x="183" y="78"/>
                            <a:pt x="183" y="78"/>
                          </a:cubicBezTo>
                          <a:cubicBezTo>
                            <a:pt x="183" y="78"/>
                            <a:pt x="184" y="78"/>
                            <a:pt x="184" y="78"/>
                          </a:cubicBezTo>
                          <a:cubicBezTo>
                            <a:pt x="185" y="78"/>
                            <a:pt x="185" y="78"/>
                            <a:pt x="186" y="77"/>
                          </a:cubicBezTo>
                          <a:cubicBezTo>
                            <a:pt x="186" y="77"/>
                            <a:pt x="187" y="76"/>
                            <a:pt x="187" y="76"/>
                          </a:cubicBezTo>
                          <a:cubicBezTo>
                            <a:pt x="187" y="76"/>
                            <a:pt x="188" y="76"/>
                            <a:pt x="188" y="76"/>
                          </a:cubicBezTo>
                          <a:cubicBezTo>
                            <a:pt x="188" y="76"/>
                            <a:pt x="189" y="76"/>
                            <a:pt x="189" y="75"/>
                          </a:cubicBezTo>
                          <a:cubicBezTo>
                            <a:pt x="189" y="75"/>
                            <a:pt x="189" y="75"/>
                            <a:pt x="189" y="75"/>
                          </a:cubicBezTo>
                          <a:cubicBezTo>
                            <a:pt x="189" y="75"/>
                            <a:pt x="189" y="74"/>
                            <a:pt x="189" y="74"/>
                          </a:cubicBezTo>
                          <a:cubicBezTo>
                            <a:pt x="189" y="74"/>
                            <a:pt x="189" y="74"/>
                            <a:pt x="189" y="74"/>
                          </a:cubicBezTo>
                          <a:cubicBezTo>
                            <a:pt x="189" y="74"/>
                            <a:pt x="189" y="75"/>
                            <a:pt x="189" y="75"/>
                          </a:cubicBezTo>
                          <a:cubicBezTo>
                            <a:pt x="189" y="75"/>
                            <a:pt x="189" y="76"/>
                            <a:pt x="189" y="76"/>
                          </a:cubicBezTo>
                          <a:cubicBezTo>
                            <a:pt x="189" y="76"/>
                            <a:pt x="190" y="76"/>
                            <a:pt x="190" y="76"/>
                          </a:cubicBezTo>
                          <a:cubicBezTo>
                            <a:pt x="190" y="77"/>
                            <a:pt x="190" y="78"/>
                            <a:pt x="190" y="78"/>
                          </a:cubicBezTo>
                          <a:cubicBezTo>
                            <a:pt x="191" y="78"/>
                            <a:pt x="191" y="80"/>
                            <a:pt x="191" y="80"/>
                          </a:cubicBezTo>
                          <a:cubicBezTo>
                            <a:pt x="192" y="80"/>
                            <a:pt x="192" y="81"/>
                            <a:pt x="192" y="81"/>
                          </a:cubicBezTo>
                          <a:cubicBezTo>
                            <a:pt x="192" y="81"/>
                            <a:pt x="192" y="81"/>
                            <a:pt x="192" y="81"/>
                          </a:cubicBezTo>
                          <a:cubicBezTo>
                            <a:pt x="192" y="81"/>
                            <a:pt x="192" y="81"/>
                            <a:pt x="192" y="81"/>
                          </a:cubicBezTo>
                          <a:cubicBezTo>
                            <a:pt x="192" y="82"/>
                            <a:pt x="192" y="82"/>
                            <a:pt x="192" y="82"/>
                          </a:cubicBezTo>
                          <a:cubicBezTo>
                            <a:pt x="192" y="82"/>
                            <a:pt x="192" y="82"/>
                            <a:pt x="192" y="82"/>
                          </a:cubicBezTo>
                          <a:cubicBezTo>
                            <a:pt x="192" y="83"/>
                            <a:pt x="193" y="83"/>
                            <a:pt x="193" y="83"/>
                          </a:cubicBezTo>
                          <a:cubicBezTo>
                            <a:pt x="192" y="83"/>
                            <a:pt x="192" y="84"/>
                            <a:pt x="192" y="84"/>
                          </a:cubicBezTo>
                          <a:cubicBezTo>
                            <a:pt x="193" y="84"/>
                            <a:pt x="193" y="84"/>
                            <a:pt x="193" y="84"/>
                          </a:cubicBezTo>
                          <a:cubicBezTo>
                            <a:pt x="193" y="84"/>
                            <a:pt x="194" y="84"/>
                            <a:pt x="194" y="84"/>
                          </a:cubicBezTo>
                          <a:cubicBezTo>
                            <a:pt x="194" y="84"/>
                            <a:pt x="194" y="84"/>
                            <a:pt x="195" y="84"/>
                          </a:cubicBezTo>
                          <a:cubicBezTo>
                            <a:pt x="195" y="83"/>
                            <a:pt x="195" y="83"/>
                            <a:pt x="195" y="83"/>
                          </a:cubicBezTo>
                          <a:cubicBezTo>
                            <a:pt x="194" y="83"/>
                            <a:pt x="194" y="83"/>
                            <a:pt x="195" y="83"/>
                          </a:cubicBezTo>
                          <a:cubicBezTo>
                            <a:pt x="195" y="83"/>
                            <a:pt x="195" y="82"/>
                            <a:pt x="195" y="82"/>
                          </a:cubicBezTo>
                          <a:cubicBezTo>
                            <a:pt x="195" y="82"/>
                            <a:pt x="195" y="82"/>
                            <a:pt x="195" y="82"/>
                          </a:cubicBezTo>
                          <a:cubicBezTo>
                            <a:pt x="196" y="82"/>
                            <a:pt x="196" y="82"/>
                            <a:pt x="196" y="82"/>
                          </a:cubicBezTo>
                          <a:cubicBezTo>
                            <a:pt x="197" y="82"/>
                            <a:pt x="197" y="82"/>
                            <a:pt x="197" y="82"/>
                          </a:cubicBezTo>
                          <a:cubicBezTo>
                            <a:pt x="197" y="82"/>
                            <a:pt x="198" y="81"/>
                            <a:pt x="198" y="81"/>
                          </a:cubicBezTo>
                          <a:cubicBezTo>
                            <a:pt x="198" y="81"/>
                            <a:pt x="198" y="80"/>
                            <a:pt x="198" y="80"/>
                          </a:cubicBezTo>
                          <a:cubicBezTo>
                            <a:pt x="198" y="80"/>
                            <a:pt x="198" y="79"/>
                            <a:pt x="198" y="79"/>
                          </a:cubicBezTo>
                          <a:cubicBezTo>
                            <a:pt x="198" y="79"/>
                            <a:pt x="199" y="78"/>
                            <a:pt x="199" y="78"/>
                          </a:cubicBezTo>
                          <a:cubicBezTo>
                            <a:pt x="199" y="78"/>
                            <a:pt x="198" y="77"/>
                            <a:pt x="199" y="77"/>
                          </a:cubicBezTo>
                          <a:cubicBezTo>
                            <a:pt x="199" y="77"/>
                            <a:pt x="199" y="76"/>
                            <a:pt x="199" y="76"/>
                          </a:cubicBezTo>
                          <a:cubicBezTo>
                            <a:pt x="199" y="76"/>
                            <a:pt x="200" y="76"/>
                            <a:pt x="200" y="76"/>
                          </a:cubicBezTo>
                          <a:cubicBezTo>
                            <a:pt x="200" y="76"/>
                            <a:pt x="201" y="75"/>
                            <a:pt x="201" y="75"/>
                          </a:cubicBezTo>
                          <a:cubicBezTo>
                            <a:pt x="201" y="75"/>
                            <a:pt x="201" y="75"/>
                            <a:pt x="202" y="75"/>
                          </a:cubicBezTo>
                          <a:cubicBezTo>
                            <a:pt x="202" y="74"/>
                            <a:pt x="202" y="74"/>
                            <a:pt x="202" y="74"/>
                          </a:cubicBezTo>
                          <a:cubicBezTo>
                            <a:pt x="202" y="74"/>
                            <a:pt x="201" y="74"/>
                            <a:pt x="201" y="73"/>
                          </a:cubicBezTo>
                          <a:cubicBezTo>
                            <a:pt x="201" y="73"/>
                            <a:pt x="201" y="73"/>
                            <a:pt x="201" y="73"/>
                          </a:cubicBezTo>
                          <a:cubicBezTo>
                            <a:pt x="201" y="73"/>
                            <a:pt x="201" y="73"/>
                            <a:pt x="201" y="73"/>
                          </a:cubicBezTo>
                          <a:cubicBezTo>
                            <a:pt x="201" y="73"/>
                            <a:pt x="201" y="73"/>
                            <a:pt x="200" y="73"/>
                          </a:cubicBezTo>
                          <a:cubicBezTo>
                            <a:pt x="200" y="73"/>
                            <a:pt x="200" y="73"/>
                            <a:pt x="200" y="73"/>
                          </a:cubicBezTo>
                          <a:cubicBezTo>
                            <a:pt x="200" y="73"/>
                            <a:pt x="200" y="72"/>
                            <a:pt x="200" y="72"/>
                          </a:cubicBezTo>
                          <a:cubicBezTo>
                            <a:pt x="199" y="72"/>
                            <a:pt x="199" y="72"/>
                            <a:pt x="199" y="72"/>
                          </a:cubicBezTo>
                          <a:cubicBezTo>
                            <a:pt x="199" y="72"/>
                            <a:pt x="199" y="71"/>
                            <a:pt x="199" y="71"/>
                          </a:cubicBezTo>
                          <a:cubicBezTo>
                            <a:pt x="199" y="71"/>
                            <a:pt x="199" y="70"/>
                            <a:pt x="199" y="70"/>
                          </a:cubicBezTo>
                          <a:cubicBezTo>
                            <a:pt x="199" y="70"/>
                            <a:pt x="199" y="70"/>
                            <a:pt x="199" y="70"/>
                          </a:cubicBezTo>
                          <a:cubicBezTo>
                            <a:pt x="199" y="70"/>
                            <a:pt x="199" y="70"/>
                            <a:pt x="199" y="69"/>
                          </a:cubicBezTo>
                          <a:cubicBezTo>
                            <a:pt x="199" y="69"/>
                            <a:pt x="200" y="69"/>
                            <a:pt x="200" y="69"/>
                          </a:cubicBezTo>
                          <a:cubicBezTo>
                            <a:pt x="200" y="68"/>
                            <a:pt x="200" y="68"/>
                            <a:pt x="201" y="68"/>
                          </a:cubicBezTo>
                          <a:cubicBezTo>
                            <a:pt x="201" y="67"/>
                            <a:pt x="201" y="67"/>
                            <a:pt x="202" y="67"/>
                          </a:cubicBezTo>
                          <a:cubicBezTo>
                            <a:pt x="202" y="67"/>
                            <a:pt x="202" y="67"/>
                            <a:pt x="202" y="66"/>
                          </a:cubicBezTo>
                          <a:cubicBezTo>
                            <a:pt x="203" y="66"/>
                            <a:pt x="203" y="66"/>
                            <a:pt x="203" y="66"/>
                          </a:cubicBezTo>
                          <a:cubicBezTo>
                            <a:pt x="203" y="66"/>
                            <a:pt x="203" y="66"/>
                            <a:pt x="204" y="66"/>
                          </a:cubicBezTo>
                          <a:cubicBezTo>
                            <a:pt x="204" y="66"/>
                            <a:pt x="204" y="66"/>
                            <a:pt x="205" y="65"/>
                          </a:cubicBezTo>
                          <a:cubicBezTo>
                            <a:pt x="205" y="65"/>
                            <a:pt x="205" y="64"/>
                            <a:pt x="205" y="64"/>
                          </a:cubicBezTo>
                          <a:cubicBezTo>
                            <a:pt x="206" y="64"/>
                            <a:pt x="206" y="64"/>
                            <a:pt x="206" y="64"/>
                          </a:cubicBezTo>
                          <a:cubicBezTo>
                            <a:pt x="205" y="64"/>
                            <a:pt x="205" y="63"/>
                            <a:pt x="205" y="63"/>
                          </a:cubicBezTo>
                          <a:cubicBezTo>
                            <a:pt x="205" y="63"/>
                            <a:pt x="206" y="63"/>
                            <a:pt x="206" y="63"/>
                          </a:cubicBezTo>
                          <a:cubicBezTo>
                            <a:pt x="206" y="63"/>
                            <a:pt x="206" y="62"/>
                            <a:pt x="206" y="62"/>
                          </a:cubicBezTo>
                          <a:cubicBezTo>
                            <a:pt x="206" y="62"/>
                            <a:pt x="207" y="62"/>
                            <a:pt x="207" y="62"/>
                          </a:cubicBezTo>
                          <a:cubicBezTo>
                            <a:pt x="207" y="62"/>
                            <a:pt x="207" y="61"/>
                            <a:pt x="207" y="61"/>
                          </a:cubicBezTo>
                          <a:cubicBezTo>
                            <a:pt x="207" y="61"/>
                            <a:pt x="208" y="61"/>
                            <a:pt x="208" y="61"/>
                          </a:cubicBezTo>
                          <a:cubicBezTo>
                            <a:pt x="208" y="61"/>
                            <a:pt x="209" y="61"/>
                            <a:pt x="209" y="61"/>
                          </a:cubicBezTo>
                          <a:cubicBezTo>
                            <a:pt x="209" y="61"/>
                            <a:pt x="210" y="61"/>
                            <a:pt x="210" y="61"/>
                          </a:cubicBezTo>
                          <a:cubicBezTo>
                            <a:pt x="210" y="61"/>
                            <a:pt x="211" y="62"/>
                            <a:pt x="211" y="62"/>
                          </a:cubicBezTo>
                          <a:cubicBezTo>
                            <a:pt x="211" y="62"/>
                            <a:pt x="212" y="62"/>
                            <a:pt x="211" y="62"/>
                          </a:cubicBezTo>
                          <a:cubicBezTo>
                            <a:pt x="211" y="62"/>
                            <a:pt x="211" y="63"/>
                            <a:pt x="211" y="63"/>
                          </a:cubicBezTo>
                          <a:cubicBezTo>
                            <a:pt x="211" y="63"/>
                            <a:pt x="211" y="63"/>
                            <a:pt x="211" y="63"/>
                          </a:cubicBezTo>
                          <a:cubicBezTo>
                            <a:pt x="211" y="63"/>
                            <a:pt x="211" y="63"/>
                            <a:pt x="211" y="63"/>
                          </a:cubicBezTo>
                          <a:cubicBezTo>
                            <a:pt x="210" y="63"/>
                            <a:pt x="210" y="63"/>
                            <a:pt x="210" y="63"/>
                          </a:cubicBezTo>
                          <a:cubicBezTo>
                            <a:pt x="210" y="64"/>
                            <a:pt x="210" y="64"/>
                            <a:pt x="210" y="64"/>
                          </a:cubicBezTo>
                          <a:cubicBezTo>
                            <a:pt x="210" y="64"/>
                            <a:pt x="208" y="65"/>
                            <a:pt x="208" y="65"/>
                          </a:cubicBezTo>
                          <a:cubicBezTo>
                            <a:pt x="208" y="66"/>
                            <a:pt x="208" y="65"/>
                            <a:pt x="208" y="65"/>
                          </a:cubicBezTo>
                          <a:cubicBezTo>
                            <a:pt x="207" y="66"/>
                            <a:pt x="207" y="66"/>
                            <a:pt x="207" y="66"/>
                          </a:cubicBezTo>
                          <a:cubicBezTo>
                            <a:pt x="207" y="66"/>
                            <a:pt x="207" y="66"/>
                            <a:pt x="207" y="67"/>
                          </a:cubicBezTo>
                          <a:cubicBezTo>
                            <a:pt x="207" y="67"/>
                            <a:pt x="207" y="67"/>
                            <a:pt x="206" y="67"/>
                          </a:cubicBezTo>
                          <a:cubicBezTo>
                            <a:pt x="206" y="67"/>
                            <a:pt x="206" y="67"/>
                            <a:pt x="206" y="67"/>
                          </a:cubicBezTo>
                          <a:cubicBezTo>
                            <a:pt x="206" y="67"/>
                            <a:pt x="206" y="68"/>
                            <a:pt x="205" y="68"/>
                          </a:cubicBezTo>
                          <a:cubicBezTo>
                            <a:pt x="205" y="68"/>
                            <a:pt x="205" y="68"/>
                            <a:pt x="205" y="68"/>
                          </a:cubicBezTo>
                          <a:cubicBezTo>
                            <a:pt x="205" y="69"/>
                            <a:pt x="205" y="69"/>
                            <a:pt x="205" y="69"/>
                          </a:cubicBezTo>
                          <a:cubicBezTo>
                            <a:pt x="206" y="70"/>
                            <a:pt x="206" y="70"/>
                            <a:pt x="206" y="70"/>
                          </a:cubicBezTo>
                          <a:cubicBezTo>
                            <a:pt x="206" y="71"/>
                            <a:pt x="206" y="72"/>
                            <a:pt x="205" y="72"/>
                          </a:cubicBezTo>
                          <a:cubicBezTo>
                            <a:pt x="205" y="72"/>
                            <a:pt x="205" y="72"/>
                            <a:pt x="205" y="73"/>
                          </a:cubicBezTo>
                          <a:cubicBezTo>
                            <a:pt x="206" y="73"/>
                            <a:pt x="206" y="73"/>
                            <a:pt x="206" y="73"/>
                          </a:cubicBezTo>
                          <a:cubicBezTo>
                            <a:pt x="206" y="73"/>
                            <a:pt x="207" y="74"/>
                            <a:pt x="207" y="74"/>
                          </a:cubicBezTo>
                          <a:cubicBezTo>
                            <a:pt x="207" y="74"/>
                            <a:pt x="208" y="74"/>
                            <a:pt x="208" y="74"/>
                          </a:cubicBezTo>
                          <a:cubicBezTo>
                            <a:pt x="208" y="74"/>
                            <a:pt x="208" y="74"/>
                            <a:pt x="208" y="74"/>
                          </a:cubicBezTo>
                          <a:cubicBezTo>
                            <a:pt x="209" y="74"/>
                            <a:pt x="209" y="74"/>
                            <a:pt x="210" y="74"/>
                          </a:cubicBezTo>
                          <a:cubicBezTo>
                            <a:pt x="210" y="74"/>
                            <a:pt x="210" y="74"/>
                            <a:pt x="211" y="74"/>
                          </a:cubicBezTo>
                          <a:cubicBezTo>
                            <a:pt x="211" y="74"/>
                            <a:pt x="211" y="73"/>
                            <a:pt x="212" y="73"/>
                          </a:cubicBezTo>
                          <a:cubicBezTo>
                            <a:pt x="213" y="73"/>
                            <a:pt x="213" y="73"/>
                            <a:pt x="213" y="73"/>
                          </a:cubicBezTo>
                          <a:cubicBezTo>
                            <a:pt x="213" y="73"/>
                            <a:pt x="214" y="73"/>
                            <a:pt x="214" y="73"/>
                          </a:cubicBezTo>
                          <a:cubicBezTo>
                            <a:pt x="215" y="73"/>
                            <a:pt x="216" y="73"/>
                            <a:pt x="216" y="73"/>
                          </a:cubicBezTo>
                          <a:cubicBezTo>
                            <a:pt x="216" y="72"/>
                            <a:pt x="217" y="72"/>
                            <a:pt x="216" y="72"/>
                          </a:cubicBezTo>
                          <a:cubicBezTo>
                            <a:pt x="216" y="73"/>
                            <a:pt x="216" y="73"/>
                            <a:pt x="217" y="73"/>
                          </a:cubicBezTo>
                          <a:cubicBezTo>
                            <a:pt x="217" y="73"/>
                            <a:pt x="217" y="73"/>
                            <a:pt x="217" y="73"/>
                          </a:cubicBezTo>
                          <a:cubicBezTo>
                            <a:pt x="218" y="73"/>
                            <a:pt x="218" y="74"/>
                            <a:pt x="218" y="74"/>
                          </a:cubicBezTo>
                          <a:cubicBezTo>
                            <a:pt x="219" y="74"/>
                            <a:pt x="219" y="74"/>
                            <a:pt x="218" y="74"/>
                          </a:cubicBezTo>
                          <a:cubicBezTo>
                            <a:pt x="218" y="74"/>
                            <a:pt x="217" y="74"/>
                            <a:pt x="217" y="74"/>
                          </a:cubicBezTo>
                          <a:cubicBezTo>
                            <a:pt x="217" y="74"/>
                            <a:pt x="217" y="74"/>
                            <a:pt x="217" y="74"/>
                          </a:cubicBezTo>
                          <a:cubicBezTo>
                            <a:pt x="217" y="74"/>
                            <a:pt x="217" y="74"/>
                            <a:pt x="217" y="74"/>
                          </a:cubicBezTo>
                          <a:cubicBezTo>
                            <a:pt x="216" y="74"/>
                            <a:pt x="216" y="74"/>
                            <a:pt x="216" y="74"/>
                          </a:cubicBezTo>
                          <a:cubicBezTo>
                            <a:pt x="216" y="75"/>
                            <a:pt x="216" y="74"/>
                            <a:pt x="216" y="74"/>
                          </a:cubicBezTo>
                          <a:cubicBezTo>
                            <a:pt x="216" y="74"/>
                            <a:pt x="216" y="75"/>
                            <a:pt x="215" y="75"/>
                          </a:cubicBezTo>
                          <a:cubicBezTo>
                            <a:pt x="215" y="75"/>
                            <a:pt x="214" y="75"/>
                            <a:pt x="214" y="75"/>
                          </a:cubicBezTo>
                          <a:cubicBezTo>
                            <a:pt x="214" y="75"/>
                            <a:pt x="212" y="75"/>
                            <a:pt x="212" y="75"/>
                          </a:cubicBezTo>
                          <a:cubicBezTo>
                            <a:pt x="212" y="75"/>
                            <a:pt x="211" y="75"/>
                            <a:pt x="211" y="75"/>
                          </a:cubicBezTo>
                          <a:cubicBezTo>
                            <a:pt x="211" y="75"/>
                            <a:pt x="210" y="75"/>
                            <a:pt x="210" y="75"/>
                          </a:cubicBezTo>
                          <a:cubicBezTo>
                            <a:pt x="210" y="75"/>
                            <a:pt x="209" y="75"/>
                            <a:pt x="209" y="75"/>
                          </a:cubicBezTo>
                          <a:cubicBezTo>
                            <a:pt x="209" y="76"/>
                            <a:pt x="209" y="76"/>
                            <a:pt x="209" y="76"/>
                          </a:cubicBezTo>
                          <a:cubicBezTo>
                            <a:pt x="208" y="76"/>
                            <a:pt x="208" y="76"/>
                            <a:pt x="208" y="76"/>
                          </a:cubicBezTo>
                          <a:cubicBezTo>
                            <a:pt x="209" y="76"/>
                            <a:pt x="209" y="77"/>
                            <a:pt x="209" y="77"/>
                          </a:cubicBezTo>
                          <a:cubicBezTo>
                            <a:pt x="209" y="77"/>
                            <a:pt x="210" y="78"/>
                            <a:pt x="210" y="78"/>
                          </a:cubicBezTo>
                          <a:cubicBezTo>
                            <a:pt x="210" y="78"/>
                            <a:pt x="210" y="78"/>
                            <a:pt x="210" y="78"/>
                          </a:cubicBezTo>
                          <a:cubicBezTo>
                            <a:pt x="210" y="78"/>
                            <a:pt x="210" y="79"/>
                            <a:pt x="210" y="79"/>
                          </a:cubicBezTo>
                          <a:cubicBezTo>
                            <a:pt x="210" y="79"/>
                            <a:pt x="210" y="80"/>
                            <a:pt x="210" y="80"/>
                          </a:cubicBezTo>
                          <a:cubicBezTo>
                            <a:pt x="210" y="80"/>
                            <a:pt x="209" y="80"/>
                            <a:pt x="209" y="80"/>
                          </a:cubicBezTo>
                          <a:cubicBezTo>
                            <a:pt x="209" y="81"/>
                            <a:pt x="209" y="81"/>
                            <a:pt x="209" y="80"/>
                          </a:cubicBezTo>
                          <a:cubicBezTo>
                            <a:pt x="209" y="80"/>
                            <a:pt x="208" y="80"/>
                            <a:pt x="208" y="80"/>
                          </a:cubicBezTo>
                          <a:cubicBezTo>
                            <a:pt x="208" y="80"/>
                            <a:pt x="208" y="80"/>
                            <a:pt x="208" y="80"/>
                          </a:cubicBezTo>
                          <a:cubicBezTo>
                            <a:pt x="208" y="79"/>
                            <a:pt x="207" y="79"/>
                            <a:pt x="207" y="79"/>
                          </a:cubicBezTo>
                          <a:cubicBezTo>
                            <a:pt x="207" y="79"/>
                            <a:pt x="207" y="79"/>
                            <a:pt x="207" y="79"/>
                          </a:cubicBezTo>
                          <a:cubicBezTo>
                            <a:pt x="207" y="79"/>
                            <a:pt x="207" y="79"/>
                            <a:pt x="206" y="79"/>
                          </a:cubicBezTo>
                          <a:cubicBezTo>
                            <a:pt x="206" y="79"/>
                            <a:pt x="206" y="79"/>
                            <a:pt x="206" y="79"/>
                          </a:cubicBezTo>
                          <a:cubicBezTo>
                            <a:pt x="206" y="79"/>
                            <a:pt x="205" y="80"/>
                            <a:pt x="205" y="80"/>
                          </a:cubicBezTo>
                          <a:cubicBezTo>
                            <a:pt x="206" y="80"/>
                            <a:pt x="206" y="80"/>
                            <a:pt x="205" y="80"/>
                          </a:cubicBezTo>
                          <a:cubicBezTo>
                            <a:pt x="205" y="80"/>
                            <a:pt x="205" y="80"/>
                            <a:pt x="205" y="81"/>
                          </a:cubicBezTo>
                          <a:cubicBezTo>
                            <a:pt x="205" y="81"/>
                            <a:pt x="205" y="82"/>
                            <a:pt x="205" y="82"/>
                          </a:cubicBezTo>
                          <a:cubicBezTo>
                            <a:pt x="205" y="82"/>
                            <a:pt x="205" y="83"/>
                            <a:pt x="205" y="83"/>
                          </a:cubicBezTo>
                          <a:cubicBezTo>
                            <a:pt x="205" y="83"/>
                            <a:pt x="205" y="84"/>
                            <a:pt x="205" y="84"/>
                          </a:cubicBezTo>
                          <a:cubicBezTo>
                            <a:pt x="205" y="84"/>
                            <a:pt x="204" y="85"/>
                            <a:pt x="204" y="85"/>
                          </a:cubicBezTo>
                          <a:cubicBezTo>
                            <a:pt x="204" y="85"/>
                            <a:pt x="204" y="85"/>
                            <a:pt x="204" y="85"/>
                          </a:cubicBezTo>
                          <a:cubicBezTo>
                            <a:pt x="203" y="85"/>
                            <a:pt x="203" y="85"/>
                            <a:pt x="203" y="85"/>
                          </a:cubicBezTo>
                          <a:cubicBezTo>
                            <a:pt x="203" y="85"/>
                            <a:pt x="203" y="86"/>
                            <a:pt x="203" y="86"/>
                          </a:cubicBezTo>
                          <a:cubicBezTo>
                            <a:pt x="203" y="86"/>
                            <a:pt x="202" y="86"/>
                            <a:pt x="202" y="86"/>
                          </a:cubicBezTo>
                          <a:cubicBezTo>
                            <a:pt x="202" y="86"/>
                            <a:pt x="201" y="86"/>
                            <a:pt x="201" y="86"/>
                          </a:cubicBezTo>
                          <a:cubicBezTo>
                            <a:pt x="201" y="85"/>
                            <a:pt x="201" y="85"/>
                            <a:pt x="201" y="85"/>
                          </a:cubicBezTo>
                          <a:cubicBezTo>
                            <a:pt x="201" y="85"/>
                            <a:pt x="200" y="85"/>
                            <a:pt x="200" y="85"/>
                          </a:cubicBezTo>
                          <a:cubicBezTo>
                            <a:pt x="199" y="85"/>
                            <a:pt x="199" y="85"/>
                            <a:pt x="199" y="85"/>
                          </a:cubicBezTo>
                          <a:cubicBezTo>
                            <a:pt x="199" y="85"/>
                            <a:pt x="198" y="86"/>
                            <a:pt x="198" y="86"/>
                          </a:cubicBezTo>
                          <a:cubicBezTo>
                            <a:pt x="198" y="86"/>
                            <a:pt x="198" y="86"/>
                            <a:pt x="197" y="86"/>
                          </a:cubicBezTo>
                          <a:cubicBezTo>
                            <a:pt x="197" y="86"/>
                            <a:pt x="197" y="86"/>
                            <a:pt x="196" y="87"/>
                          </a:cubicBezTo>
                          <a:cubicBezTo>
                            <a:pt x="195" y="87"/>
                            <a:pt x="195" y="87"/>
                            <a:pt x="195" y="87"/>
                          </a:cubicBezTo>
                          <a:cubicBezTo>
                            <a:pt x="195" y="87"/>
                            <a:pt x="194" y="87"/>
                            <a:pt x="194" y="87"/>
                          </a:cubicBezTo>
                          <a:cubicBezTo>
                            <a:pt x="194" y="87"/>
                            <a:pt x="194" y="86"/>
                            <a:pt x="193" y="86"/>
                          </a:cubicBezTo>
                          <a:cubicBezTo>
                            <a:pt x="193" y="86"/>
                            <a:pt x="193" y="86"/>
                            <a:pt x="193" y="86"/>
                          </a:cubicBezTo>
                          <a:cubicBezTo>
                            <a:pt x="193" y="86"/>
                            <a:pt x="193" y="86"/>
                            <a:pt x="193" y="86"/>
                          </a:cubicBezTo>
                          <a:cubicBezTo>
                            <a:pt x="194" y="86"/>
                            <a:pt x="194" y="85"/>
                            <a:pt x="193" y="85"/>
                          </a:cubicBezTo>
                          <a:cubicBezTo>
                            <a:pt x="193" y="85"/>
                            <a:pt x="193" y="85"/>
                            <a:pt x="193" y="86"/>
                          </a:cubicBezTo>
                          <a:cubicBezTo>
                            <a:pt x="193" y="86"/>
                            <a:pt x="192" y="86"/>
                            <a:pt x="192" y="86"/>
                          </a:cubicBezTo>
                          <a:cubicBezTo>
                            <a:pt x="192" y="86"/>
                            <a:pt x="192" y="86"/>
                            <a:pt x="192" y="86"/>
                          </a:cubicBezTo>
                          <a:cubicBezTo>
                            <a:pt x="192" y="86"/>
                            <a:pt x="192" y="86"/>
                            <a:pt x="191" y="86"/>
                          </a:cubicBezTo>
                          <a:cubicBezTo>
                            <a:pt x="191" y="86"/>
                            <a:pt x="191" y="86"/>
                            <a:pt x="191" y="86"/>
                          </a:cubicBezTo>
                          <a:cubicBezTo>
                            <a:pt x="191" y="86"/>
                            <a:pt x="190" y="86"/>
                            <a:pt x="190" y="87"/>
                          </a:cubicBezTo>
                          <a:cubicBezTo>
                            <a:pt x="190" y="87"/>
                            <a:pt x="190" y="87"/>
                            <a:pt x="190" y="87"/>
                          </a:cubicBezTo>
                          <a:cubicBezTo>
                            <a:pt x="190" y="87"/>
                            <a:pt x="189" y="87"/>
                            <a:pt x="189" y="87"/>
                          </a:cubicBezTo>
                          <a:cubicBezTo>
                            <a:pt x="190" y="86"/>
                            <a:pt x="190" y="86"/>
                            <a:pt x="190" y="86"/>
                          </a:cubicBezTo>
                          <a:cubicBezTo>
                            <a:pt x="190" y="86"/>
                            <a:pt x="190" y="86"/>
                            <a:pt x="190" y="86"/>
                          </a:cubicBezTo>
                          <a:cubicBezTo>
                            <a:pt x="190" y="86"/>
                            <a:pt x="190" y="86"/>
                            <a:pt x="189" y="86"/>
                          </a:cubicBezTo>
                          <a:cubicBezTo>
                            <a:pt x="189" y="86"/>
                            <a:pt x="189" y="86"/>
                            <a:pt x="189" y="86"/>
                          </a:cubicBezTo>
                          <a:cubicBezTo>
                            <a:pt x="189" y="86"/>
                            <a:pt x="188" y="86"/>
                            <a:pt x="188" y="86"/>
                          </a:cubicBezTo>
                          <a:cubicBezTo>
                            <a:pt x="188" y="85"/>
                            <a:pt x="188" y="85"/>
                            <a:pt x="188" y="85"/>
                          </a:cubicBezTo>
                          <a:cubicBezTo>
                            <a:pt x="188" y="85"/>
                            <a:pt x="188" y="85"/>
                            <a:pt x="188" y="85"/>
                          </a:cubicBezTo>
                          <a:cubicBezTo>
                            <a:pt x="188" y="85"/>
                            <a:pt x="188" y="85"/>
                            <a:pt x="187" y="84"/>
                          </a:cubicBezTo>
                          <a:cubicBezTo>
                            <a:pt x="187" y="84"/>
                            <a:pt x="188" y="84"/>
                            <a:pt x="188" y="84"/>
                          </a:cubicBezTo>
                          <a:cubicBezTo>
                            <a:pt x="188" y="83"/>
                            <a:pt x="188" y="83"/>
                            <a:pt x="188" y="83"/>
                          </a:cubicBezTo>
                          <a:cubicBezTo>
                            <a:pt x="188" y="83"/>
                            <a:pt x="188" y="83"/>
                            <a:pt x="188" y="83"/>
                          </a:cubicBezTo>
                          <a:cubicBezTo>
                            <a:pt x="188" y="82"/>
                            <a:pt x="188" y="82"/>
                            <a:pt x="189" y="82"/>
                          </a:cubicBezTo>
                          <a:cubicBezTo>
                            <a:pt x="189" y="82"/>
                            <a:pt x="189" y="82"/>
                            <a:pt x="189" y="82"/>
                          </a:cubicBezTo>
                          <a:cubicBezTo>
                            <a:pt x="189" y="82"/>
                            <a:pt x="189" y="81"/>
                            <a:pt x="189" y="81"/>
                          </a:cubicBezTo>
                          <a:cubicBezTo>
                            <a:pt x="189" y="81"/>
                            <a:pt x="189" y="81"/>
                            <a:pt x="189" y="81"/>
                          </a:cubicBezTo>
                          <a:cubicBezTo>
                            <a:pt x="189" y="81"/>
                            <a:pt x="189" y="81"/>
                            <a:pt x="188" y="81"/>
                          </a:cubicBezTo>
                          <a:cubicBezTo>
                            <a:pt x="188" y="80"/>
                            <a:pt x="188" y="80"/>
                            <a:pt x="189" y="80"/>
                          </a:cubicBezTo>
                          <a:cubicBezTo>
                            <a:pt x="189" y="80"/>
                            <a:pt x="189" y="80"/>
                            <a:pt x="189" y="79"/>
                          </a:cubicBezTo>
                          <a:cubicBezTo>
                            <a:pt x="189" y="79"/>
                            <a:pt x="189" y="79"/>
                            <a:pt x="189" y="79"/>
                          </a:cubicBezTo>
                          <a:cubicBezTo>
                            <a:pt x="189" y="79"/>
                            <a:pt x="188" y="79"/>
                            <a:pt x="188" y="79"/>
                          </a:cubicBezTo>
                          <a:cubicBezTo>
                            <a:pt x="188" y="79"/>
                            <a:pt x="188" y="79"/>
                            <a:pt x="188" y="79"/>
                          </a:cubicBezTo>
                          <a:cubicBezTo>
                            <a:pt x="188" y="79"/>
                            <a:pt x="187" y="80"/>
                            <a:pt x="187" y="80"/>
                          </a:cubicBezTo>
                          <a:cubicBezTo>
                            <a:pt x="187" y="80"/>
                            <a:pt x="187" y="80"/>
                            <a:pt x="187" y="80"/>
                          </a:cubicBezTo>
                          <a:cubicBezTo>
                            <a:pt x="186" y="80"/>
                            <a:pt x="186" y="80"/>
                            <a:pt x="186" y="80"/>
                          </a:cubicBezTo>
                          <a:cubicBezTo>
                            <a:pt x="186" y="80"/>
                            <a:pt x="185" y="80"/>
                            <a:pt x="185" y="81"/>
                          </a:cubicBezTo>
                          <a:cubicBezTo>
                            <a:pt x="185" y="81"/>
                            <a:pt x="186" y="81"/>
                            <a:pt x="186" y="81"/>
                          </a:cubicBezTo>
                          <a:cubicBezTo>
                            <a:pt x="186" y="81"/>
                            <a:pt x="186" y="81"/>
                            <a:pt x="186" y="81"/>
                          </a:cubicBezTo>
                          <a:cubicBezTo>
                            <a:pt x="186" y="81"/>
                            <a:pt x="186" y="81"/>
                            <a:pt x="186" y="81"/>
                          </a:cubicBezTo>
                          <a:cubicBezTo>
                            <a:pt x="185" y="81"/>
                            <a:pt x="185" y="81"/>
                            <a:pt x="185" y="81"/>
                          </a:cubicBezTo>
                          <a:cubicBezTo>
                            <a:pt x="185" y="81"/>
                            <a:pt x="185" y="82"/>
                            <a:pt x="185" y="82"/>
                          </a:cubicBezTo>
                          <a:cubicBezTo>
                            <a:pt x="185" y="82"/>
                            <a:pt x="186" y="83"/>
                            <a:pt x="185" y="83"/>
                          </a:cubicBezTo>
                          <a:cubicBezTo>
                            <a:pt x="185" y="83"/>
                            <a:pt x="185" y="83"/>
                            <a:pt x="185" y="83"/>
                          </a:cubicBezTo>
                          <a:cubicBezTo>
                            <a:pt x="185" y="84"/>
                            <a:pt x="186" y="84"/>
                            <a:pt x="186" y="84"/>
                          </a:cubicBezTo>
                          <a:cubicBezTo>
                            <a:pt x="186" y="85"/>
                            <a:pt x="185" y="85"/>
                            <a:pt x="186" y="85"/>
                          </a:cubicBezTo>
                          <a:cubicBezTo>
                            <a:pt x="186" y="85"/>
                            <a:pt x="186" y="85"/>
                            <a:pt x="186" y="86"/>
                          </a:cubicBezTo>
                          <a:cubicBezTo>
                            <a:pt x="186" y="86"/>
                            <a:pt x="186" y="86"/>
                            <a:pt x="186" y="86"/>
                          </a:cubicBezTo>
                          <a:cubicBezTo>
                            <a:pt x="186" y="86"/>
                            <a:pt x="186" y="86"/>
                            <a:pt x="186" y="86"/>
                          </a:cubicBezTo>
                          <a:cubicBezTo>
                            <a:pt x="186" y="87"/>
                            <a:pt x="185" y="87"/>
                            <a:pt x="185" y="87"/>
                          </a:cubicBezTo>
                          <a:cubicBezTo>
                            <a:pt x="185" y="87"/>
                            <a:pt x="185" y="87"/>
                            <a:pt x="184" y="87"/>
                          </a:cubicBezTo>
                          <a:cubicBezTo>
                            <a:pt x="184" y="87"/>
                            <a:pt x="183" y="87"/>
                            <a:pt x="183" y="87"/>
                          </a:cubicBezTo>
                          <a:cubicBezTo>
                            <a:pt x="182" y="88"/>
                            <a:pt x="182" y="88"/>
                            <a:pt x="182" y="88"/>
                          </a:cubicBezTo>
                          <a:cubicBezTo>
                            <a:pt x="182" y="88"/>
                            <a:pt x="181" y="88"/>
                            <a:pt x="181" y="88"/>
                          </a:cubicBezTo>
                          <a:cubicBezTo>
                            <a:pt x="180" y="88"/>
                            <a:pt x="180" y="88"/>
                            <a:pt x="180" y="89"/>
                          </a:cubicBezTo>
                          <a:cubicBezTo>
                            <a:pt x="180" y="89"/>
                            <a:pt x="180" y="89"/>
                            <a:pt x="180" y="90"/>
                          </a:cubicBezTo>
                          <a:cubicBezTo>
                            <a:pt x="180" y="90"/>
                            <a:pt x="179" y="91"/>
                            <a:pt x="179" y="91"/>
                          </a:cubicBezTo>
                          <a:cubicBezTo>
                            <a:pt x="179" y="91"/>
                            <a:pt x="178" y="92"/>
                            <a:pt x="178" y="92"/>
                          </a:cubicBezTo>
                          <a:cubicBezTo>
                            <a:pt x="178" y="92"/>
                            <a:pt x="177" y="93"/>
                            <a:pt x="177" y="93"/>
                          </a:cubicBezTo>
                          <a:cubicBezTo>
                            <a:pt x="176" y="93"/>
                            <a:pt x="176" y="93"/>
                            <a:pt x="176" y="93"/>
                          </a:cubicBezTo>
                          <a:cubicBezTo>
                            <a:pt x="176" y="93"/>
                            <a:pt x="176" y="93"/>
                            <a:pt x="176" y="93"/>
                          </a:cubicBezTo>
                          <a:cubicBezTo>
                            <a:pt x="176" y="93"/>
                            <a:pt x="176" y="92"/>
                            <a:pt x="176" y="92"/>
                          </a:cubicBezTo>
                          <a:cubicBezTo>
                            <a:pt x="176" y="91"/>
                            <a:pt x="176" y="91"/>
                            <a:pt x="176" y="91"/>
                          </a:cubicBezTo>
                          <a:cubicBezTo>
                            <a:pt x="176" y="91"/>
                            <a:pt x="176" y="91"/>
                            <a:pt x="176" y="90"/>
                          </a:cubicBezTo>
                          <a:cubicBezTo>
                            <a:pt x="176" y="90"/>
                            <a:pt x="177" y="89"/>
                            <a:pt x="176" y="89"/>
                          </a:cubicBezTo>
                          <a:cubicBezTo>
                            <a:pt x="176" y="89"/>
                            <a:pt x="176" y="89"/>
                            <a:pt x="175" y="89"/>
                          </a:cubicBezTo>
                          <a:cubicBezTo>
                            <a:pt x="175" y="88"/>
                            <a:pt x="175" y="88"/>
                            <a:pt x="174" y="88"/>
                          </a:cubicBezTo>
                          <a:cubicBezTo>
                            <a:pt x="174" y="88"/>
                            <a:pt x="174" y="88"/>
                            <a:pt x="174" y="87"/>
                          </a:cubicBezTo>
                          <a:cubicBezTo>
                            <a:pt x="174" y="87"/>
                            <a:pt x="174" y="87"/>
                            <a:pt x="173" y="86"/>
                          </a:cubicBezTo>
                          <a:cubicBezTo>
                            <a:pt x="173" y="86"/>
                            <a:pt x="173" y="86"/>
                            <a:pt x="173" y="86"/>
                          </a:cubicBezTo>
                          <a:cubicBezTo>
                            <a:pt x="173" y="86"/>
                            <a:pt x="173" y="86"/>
                            <a:pt x="173" y="85"/>
                          </a:cubicBezTo>
                          <a:cubicBezTo>
                            <a:pt x="172" y="85"/>
                            <a:pt x="172" y="85"/>
                            <a:pt x="172" y="84"/>
                          </a:cubicBezTo>
                          <a:cubicBezTo>
                            <a:pt x="171" y="84"/>
                            <a:pt x="171" y="84"/>
                            <a:pt x="171" y="84"/>
                          </a:cubicBezTo>
                          <a:cubicBezTo>
                            <a:pt x="171" y="84"/>
                            <a:pt x="171" y="82"/>
                            <a:pt x="170" y="82"/>
                          </a:cubicBezTo>
                          <a:cubicBezTo>
                            <a:pt x="169" y="82"/>
                            <a:pt x="169" y="82"/>
                            <a:pt x="169" y="82"/>
                          </a:cubicBezTo>
                          <a:cubicBezTo>
                            <a:pt x="170" y="82"/>
                            <a:pt x="170" y="81"/>
                            <a:pt x="170" y="81"/>
                          </a:cubicBezTo>
                          <a:cubicBezTo>
                            <a:pt x="170" y="81"/>
                            <a:pt x="170" y="81"/>
                            <a:pt x="170" y="81"/>
                          </a:cubicBezTo>
                          <a:cubicBezTo>
                            <a:pt x="170" y="81"/>
                            <a:pt x="170" y="80"/>
                            <a:pt x="170" y="80"/>
                          </a:cubicBezTo>
                          <a:cubicBezTo>
                            <a:pt x="171" y="80"/>
                            <a:pt x="171" y="79"/>
                            <a:pt x="171" y="79"/>
                          </a:cubicBezTo>
                          <a:cubicBezTo>
                            <a:pt x="171" y="78"/>
                            <a:pt x="170" y="78"/>
                            <a:pt x="170" y="78"/>
                          </a:cubicBezTo>
                          <a:cubicBezTo>
                            <a:pt x="169" y="78"/>
                            <a:pt x="169" y="78"/>
                            <a:pt x="169" y="78"/>
                          </a:cubicBezTo>
                          <a:cubicBezTo>
                            <a:pt x="169" y="78"/>
                            <a:pt x="169" y="78"/>
                            <a:pt x="169" y="78"/>
                          </a:cubicBezTo>
                          <a:cubicBezTo>
                            <a:pt x="169" y="78"/>
                            <a:pt x="169" y="78"/>
                            <a:pt x="169" y="77"/>
                          </a:cubicBezTo>
                          <a:cubicBezTo>
                            <a:pt x="170" y="77"/>
                            <a:pt x="170" y="77"/>
                            <a:pt x="170" y="77"/>
                          </a:cubicBezTo>
                          <a:cubicBezTo>
                            <a:pt x="169" y="76"/>
                            <a:pt x="169" y="76"/>
                            <a:pt x="169" y="76"/>
                          </a:cubicBezTo>
                          <a:cubicBezTo>
                            <a:pt x="169" y="76"/>
                            <a:pt x="169" y="76"/>
                            <a:pt x="169" y="76"/>
                          </a:cubicBezTo>
                          <a:cubicBezTo>
                            <a:pt x="169" y="76"/>
                            <a:pt x="169" y="75"/>
                            <a:pt x="169" y="75"/>
                          </a:cubicBezTo>
                          <a:cubicBezTo>
                            <a:pt x="169" y="75"/>
                            <a:pt x="168" y="74"/>
                            <a:pt x="168" y="74"/>
                          </a:cubicBezTo>
                          <a:cubicBezTo>
                            <a:pt x="168" y="74"/>
                            <a:pt x="167" y="74"/>
                            <a:pt x="167" y="75"/>
                          </a:cubicBezTo>
                          <a:cubicBezTo>
                            <a:pt x="167" y="76"/>
                            <a:pt x="167" y="76"/>
                            <a:pt x="167" y="76"/>
                          </a:cubicBezTo>
                          <a:cubicBezTo>
                            <a:pt x="166" y="76"/>
                            <a:pt x="166" y="76"/>
                            <a:pt x="166" y="76"/>
                          </a:cubicBezTo>
                          <a:cubicBezTo>
                            <a:pt x="166" y="76"/>
                            <a:pt x="166" y="76"/>
                            <a:pt x="166" y="76"/>
                          </a:cubicBezTo>
                          <a:cubicBezTo>
                            <a:pt x="166" y="76"/>
                            <a:pt x="166" y="76"/>
                            <a:pt x="166" y="76"/>
                          </a:cubicBezTo>
                          <a:cubicBezTo>
                            <a:pt x="166" y="76"/>
                            <a:pt x="166" y="76"/>
                            <a:pt x="166" y="76"/>
                          </a:cubicBezTo>
                          <a:cubicBezTo>
                            <a:pt x="166" y="76"/>
                            <a:pt x="166" y="76"/>
                            <a:pt x="166" y="76"/>
                          </a:cubicBezTo>
                          <a:cubicBezTo>
                            <a:pt x="166" y="76"/>
                            <a:pt x="166" y="76"/>
                            <a:pt x="166" y="76"/>
                          </a:cubicBezTo>
                          <a:cubicBezTo>
                            <a:pt x="165" y="76"/>
                            <a:pt x="165" y="76"/>
                            <a:pt x="165" y="76"/>
                          </a:cubicBezTo>
                          <a:cubicBezTo>
                            <a:pt x="165" y="76"/>
                            <a:pt x="165" y="76"/>
                            <a:pt x="164" y="76"/>
                          </a:cubicBezTo>
                          <a:cubicBezTo>
                            <a:pt x="164" y="76"/>
                            <a:pt x="164" y="76"/>
                            <a:pt x="164" y="76"/>
                          </a:cubicBezTo>
                          <a:cubicBezTo>
                            <a:pt x="164" y="76"/>
                            <a:pt x="164" y="76"/>
                            <a:pt x="164" y="76"/>
                          </a:cubicBezTo>
                          <a:cubicBezTo>
                            <a:pt x="164" y="76"/>
                            <a:pt x="164" y="76"/>
                            <a:pt x="164" y="76"/>
                          </a:cubicBezTo>
                          <a:cubicBezTo>
                            <a:pt x="163" y="76"/>
                            <a:pt x="163" y="76"/>
                            <a:pt x="163" y="76"/>
                          </a:cubicBezTo>
                          <a:cubicBezTo>
                            <a:pt x="163" y="76"/>
                            <a:pt x="162" y="76"/>
                            <a:pt x="162" y="76"/>
                          </a:cubicBezTo>
                          <a:cubicBezTo>
                            <a:pt x="162" y="77"/>
                            <a:pt x="162" y="77"/>
                            <a:pt x="162" y="77"/>
                          </a:cubicBezTo>
                          <a:cubicBezTo>
                            <a:pt x="162" y="77"/>
                            <a:pt x="161" y="77"/>
                            <a:pt x="161" y="77"/>
                          </a:cubicBezTo>
                          <a:cubicBezTo>
                            <a:pt x="161" y="77"/>
                            <a:pt x="161" y="77"/>
                            <a:pt x="161" y="77"/>
                          </a:cubicBezTo>
                          <a:cubicBezTo>
                            <a:pt x="161" y="78"/>
                            <a:pt x="161" y="78"/>
                            <a:pt x="161" y="78"/>
                          </a:cubicBezTo>
                          <a:cubicBezTo>
                            <a:pt x="161" y="78"/>
                            <a:pt x="161" y="78"/>
                            <a:pt x="161" y="78"/>
                          </a:cubicBezTo>
                          <a:cubicBezTo>
                            <a:pt x="161" y="78"/>
                            <a:pt x="161" y="78"/>
                            <a:pt x="161" y="78"/>
                          </a:cubicBezTo>
                          <a:cubicBezTo>
                            <a:pt x="161" y="78"/>
                            <a:pt x="160" y="79"/>
                            <a:pt x="160" y="79"/>
                          </a:cubicBezTo>
                          <a:cubicBezTo>
                            <a:pt x="160" y="79"/>
                            <a:pt x="160" y="79"/>
                            <a:pt x="160" y="79"/>
                          </a:cubicBezTo>
                          <a:cubicBezTo>
                            <a:pt x="160" y="80"/>
                            <a:pt x="160" y="80"/>
                            <a:pt x="160" y="81"/>
                          </a:cubicBezTo>
                          <a:cubicBezTo>
                            <a:pt x="161" y="81"/>
                            <a:pt x="161" y="81"/>
                            <a:pt x="161" y="81"/>
                          </a:cubicBezTo>
                          <a:cubicBezTo>
                            <a:pt x="161" y="81"/>
                            <a:pt x="161" y="81"/>
                            <a:pt x="161" y="81"/>
                          </a:cubicBezTo>
                          <a:cubicBezTo>
                            <a:pt x="162" y="81"/>
                            <a:pt x="162" y="81"/>
                            <a:pt x="162" y="81"/>
                          </a:cubicBezTo>
                          <a:cubicBezTo>
                            <a:pt x="162" y="81"/>
                            <a:pt x="162" y="81"/>
                            <a:pt x="162" y="81"/>
                          </a:cubicBezTo>
                          <a:cubicBezTo>
                            <a:pt x="162" y="82"/>
                            <a:pt x="162" y="82"/>
                            <a:pt x="162" y="82"/>
                          </a:cubicBezTo>
                          <a:cubicBezTo>
                            <a:pt x="162" y="82"/>
                            <a:pt x="162" y="82"/>
                            <a:pt x="162" y="82"/>
                          </a:cubicBezTo>
                          <a:cubicBezTo>
                            <a:pt x="162" y="83"/>
                            <a:pt x="162" y="83"/>
                            <a:pt x="162" y="83"/>
                          </a:cubicBezTo>
                          <a:cubicBezTo>
                            <a:pt x="162" y="83"/>
                            <a:pt x="162" y="83"/>
                            <a:pt x="162" y="83"/>
                          </a:cubicBezTo>
                          <a:cubicBezTo>
                            <a:pt x="161" y="83"/>
                            <a:pt x="161" y="83"/>
                            <a:pt x="161" y="83"/>
                          </a:cubicBezTo>
                          <a:cubicBezTo>
                            <a:pt x="160" y="83"/>
                            <a:pt x="160" y="83"/>
                            <a:pt x="160" y="83"/>
                          </a:cubicBezTo>
                          <a:cubicBezTo>
                            <a:pt x="160" y="83"/>
                            <a:pt x="160" y="83"/>
                            <a:pt x="159" y="84"/>
                          </a:cubicBezTo>
                          <a:cubicBezTo>
                            <a:pt x="159" y="84"/>
                            <a:pt x="159" y="84"/>
                            <a:pt x="159" y="84"/>
                          </a:cubicBezTo>
                          <a:cubicBezTo>
                            <a:pt x="158" y="84"/>
                            <a:pt x="158" y="84"/>
                            <a:pt x="158" y="84"/>
                          </a:cubicBezTo>
                          <a:cubicBezTo>
                            <a:pt x="158" y="85"/>
                            <a:pt x="158" y="85"/>
                            <a:pt x="158" y="85"/>
                          </a:cubicBezTo>
                          <a:cubicBezTo>
                            <a:pt x="158" y="85"/>
                            <a:pt x="158" y="85"/>
                            <a:pt x="158" y="85"/>
                          </a:cubicBezTo>
                          <a:cubicBezTo>
                            <a:pt x="158" y="85"/>
                            <a:pt x="157" y="85"/>
                            <a:pt x="157" y="85"/>
                          </a:cubicBezTo>
                          <a:cubicBezTo>
                            <a:pt x="157" y="85"/>
                            <a:pt x="157" y="86"/>
                            <a:pt x="157" y="86"/>
                          </a:cubicBezTo>
                          <a:cubicBezTo>
                            <a:pt x="156" y="86"/>
                            <a:pt x="156" y="86"/>
                            <a:pt x="156" y="86"/>
                          </a:cubicBezTo>
                          <a:cubicBezTo>
                            <a:pt x="156" y="87"/>
                            <a:pt x="156" y="87"/>
                            <a:pt x="156" y="87"/>
                          </a:cubicBezTo>
                          <a:cubicBezTo>
                            <a:pt x="156" y="87"/>
                            <a:pt x="156" y="87"/>
                            <a:pt x="156" y="87"/>
                          </a:cubicBezTo>
                          <a:cubicBezTo>
                            <a:pt x="156" y="88"/>
                            <a:pt x="156" y="88"/>
                            <a:pt x="156" y="88"/>
                          </a:cubicBezTo>
                          <a:cubicBezTo>
                            <a:pt x="157" y="89"/>
                            <a:pt x="157" y="89"/>
                            <a:pt x="157" y="89"/>
                          </a:cubicBezTo>
                          <a:cubicBezTo>
                            <a:pt x="157" y="89"/>
                            <a:pt x="157" y="89"/>
                            <a:pt x="157" y="89"/>
                          </a:cubicBezTo>
                          <a:cubicBezTo>
                            <a:pt x="157" y="89"/>
                            <a:pt x="157" y="89"/>
                            <a:pt x="157" y="90"/>
                          </a:cubicBezTo>
                          <a:cubicBezTo>
                            <a:pt x="157" y="90"/>
                            <a:pt x="157" y="90"/>
                            <a:pt x="157" y="90"/>
                          </a:cubicBezTo>
                          <a:cubicBezTo>
                            <a:pt x="156" y="90"/>
                            <a:pt x="156" y="90"/>
                            <a:pt x="156" y="90"/>
                          </a:cubicBezTo>
                          <a:cubicBezTo>
                            <a:pt x="156" y="91"/>
                            <a:pt x="156" y="91"/>
                            <a:pt x="156" y="91"/>
                          </a:cubicBezTo>
                          <a:cubicBezTo>
                            <a:pt x="156" y="91"/>
                            <a:pt x="156" y="91"/>
                            <a:pt x="156" y="91"/>
                          </a:cubicBezTo>
                          <a:cubicBezTo>
                            <a:pt x="156" y="92"/>
                            <a:pt x="156" y="92"/>
                            <a:pt x="156" y="92"/>
                          </a:cubicBezTo>
                          <a:cubicBezTo>
                            <a:pt x="156" y="92"/>
                            <a:pt x="156" y="92"/>
                            <a:pt x="156" y="92"/>
                          </a:cubicBezTo>
                          <a:cubicBezTo>
                            <a:pt x="156" y="92"/>
                            <a:pt x="156" y="92"/>
                            <a:pt x="157" y="92"/>
                          </a:cubicBezTo>
                          <a:cubicBezTo>
                            <a:pt x="157" y="92"/>
                            <a:pt x="157" y="92"/>
                            <a:pt x="157" y="92"/>
                          </a:cubicBezTo>
                          <a:cubicBezTo>
                            <a:pt x="157" y="93"/>
                            <a:pt x="157" y="93"/>
                            <a:pt x="157" y="93"/>
                          </a:cubicBezTo>
                          <a:cubicBezTo>
                            <a:pt x="157" y="93"/>
                            <a:pt x="157" y="93"/>
                            <a:pt x="158" y="93"/>
                          </a:cubicBezTo>
                          <a:cubicBezTo>
                            <a:pt x="158" y="93"/>
                            <a:pt x="158" y="93"/>
                            <a:pt x="158" y="93"/>
                          </a:cubicBezTo>
                          <a:cubicBezTo>
                            <a:pt x="159" y="93"/>
                            <a:pt x="160" y="93"/>
                            <a:pt x="160" y="93"/>
                          </a:cubicBezTo>
                          <a:cubicBezTo>
                            <a:pt x="160" y="93"/>
                            <a:pt x="160" y="93"/>
                            <a:pt x="160" y="93"/>
                          </a:cubicBezTo>
                          <a:cubicBezTo>
                            <a:pt x="161" y="92"/>
                            <a:pt x="162" y="92"/>
                            <a:pt x="162" y="92"/>
                          </a:cubicBezTo>
                          <a:cubicBezTo>
                            <a:pt x="162" y="92"/>
                            <a:pt x="162" y="92"/>
                            <a:pt x="162" y="92"/>
                          </a:cubicBezTo>
                          <a:cubicBezTo>
                            <a:pt x="163" y="92"/>
                            <a:pt x="163" y="92"/>
                            <a:pt x="163" y="92"/>
                          </a:cubicBezTo>
                          <a:cubicBezTo>
                            <a:pt x="163" y="92"/>
                            <a:pt x="164" y="91"/>
                            <a:pt x="164" y="91"/>
                          </a:cubicBezTo>
                          <a:cubicBezTo>
                            <a:pt x="164" y="91"/>
                            <a:pt x="164" y="92"/>
                            <a:pt x="164" y="92"/>
                          </a:cubicBezTo>
                          <a:cubicBezTo>
                            <a:pt x="164" y="92"/>
                            <a:pt x="164" y="93"/>
                            <a:pt x="165" y="93"/>
                          </a:cubicBezTo>
                          <a:cubicBezTo>
                            <a:pt x="165" y="93"/>
                            <a:pt x="165" y="93"/>
                            <a:pt x="165" y="93"/>
                          </a:cubicBezTo>
                          <a:cubicBezTo>
                            <a:pt x="165" y="93"/>
                            <a:pt x="165" y="93"/>
                            <a:pt x="165" y="93"/>
                          </a:cubicBezTo>
                          <a:cubicBezTo>
                            <a:pt x="165" y="93"/>
                            <a:pt x="164" y="93"/>
                            <a:pt x="164" y="94"/>
                          </a:cubicBezTo>
                          <a:cubicBezTo>
                            <a:pt x="164" y="94"/>
                            <a:pt x="164" y="94"/>
                            <a:pt x="164" y="94"/>
                          </a:cubicBezTo>
                          <a:cubicBezTo>
                            <a:pt x="164" y="94"/>
                            <a:pt x="164" y="94"/>
                            <a:pt x="164" y="94"/>
                          </a:cubicBezTo>
                          <a:cubicBezTo>
                            <a:pt x="163" y="94"/>
                            <a:pt x="163" y="95"/>
                            <a:pt x="163" y="95"/>
                          </a:cubicBezTo>
                          <a:cubicBezTo>
                            <a:pt x="163" y="96"/>
                            <a:pt x="163" y="96"/>
                            <a:pt x="163" y="96"/>
                          </a:cubicBezTo>
                          <a:cubicBezTo>
                            <a:pt x="164" y="96"/>
                            <a:pt x="164" y="96"/>
                            <a:pt x="164" y="96"/>
                          </a:cubicBezTo>
                          <a:cubicBezTo>
                            <a:pt x="165" y="96"/>
                            <a:pt x="165" y="96"/>
                            <a:pt x="166" y="96"/>
                          </a:cubicBezTo>
                          <a:cubicBezTo>
                            <a:pt x="166" y="96"/>
                            <a:pt x="166" y="96"/>
                            <a:pt x="166" y="96"/>
                          </a:cubicBezTo>
                          <a:cubicBezTo>
                            <a:pt x="166" y="96"/>
                            <a:pt x="166" y="96"/>
                            <a:pt x="166" y="96"/>
                          </a:cubicBezTo>
                          <a:cubicBezTo>
                            <a:pt x="167" y="96"/>
                            <a:pt x="167" y="96"/>
                            <a:pt x="167" y="96"/>
                          </a:cubicBezTo>
                          <a:cubicBezTo>
                            <a:pt x="167" y="96"/>
                            <a:pt x="168" y="95"/>
                            <a:pt x="168" y="95"/>
                          </a:cubicBezTo>
                          <a:cubicBezTo>
                            <a:pt x="168" y="95"/>
                            <a:pt x="168" y="95"/>
                            <a:pt x="168" y="95"/>
                          </a:cubicBezTo>
                          <a:cubicBezTo>
                            <a:pt x="168" y="95"/>
                            <a:pt x="168" y="95"/>
                            <a:pt x="168" y="95"/>
                          </a:cubicBezTo>
                          <a:cubicBezTo>
                            <a:pt x="169" y="95"/>
                            <a:pt x="170" y="95"/>
                            <a:pt x="171" y="95"/>
                          </a:cubicBezTo>
                          <a:cubicBezTo>
                            <a:pt x="171" y="95"/>
                            <a:pt x="171" y="95"/>
                            <a:pt x="172" y="95"/>
                          </a:cubicBezTo>
                          <a:cubicBezTo>
                            <a:pt x="172" y="95"/>
                            <a:pt x="172" y="95"/>
                            <a:pt x="172" y="95"/>
                          </a:cubicBezTo>
                          <a:cubicBezTo>
                            <a:pt x="173" y="95"/>
                            <a:pt x="174" y="95"/>
                            <a:pt x="174" y="94"/>
                          </a:cubicBezTo>
                          <a:cubicBezTo>
                            <a:pt x="174" y="94"/>
                            <a:pt x="175" y="94"/>
                            <a:pt x="175" y="94"/>
                          </a:cubicBezTo>
                          <a:cubicBezTo>
                            <a:pt x="175" y="94"/>
                            <a:pt x="175" y="95"/>
                            <a:pt x="175" y="95"/>
                          </a:cubicBezTo>
                          <a:cubicBezTo>
                            <a:pt x="175" y="95"/>
                            <a:pt x="174" y="96"/>
                            <a:pt x="174" y="96"/>
                          </a:cubicBezTo>
                          <a:cubicBezTo>
                            <a:pt x="174" y="96"/>
                            <a:pt x="173" y="96"/>
                            <a:pt x="173" y="96"/>
                          </a:cubicBezTo>
                          <a:cubicBezTo>
                            <a:pt x="173" y="96"/>
                            <a:pt x="173" y="97"/>
                            <a:pt x="173" y="97"/>
                          </a:cubicBezTo>
                          <a:cubicBezTo>
                            <a:pt x="173" y="97"/>
                            <a:pt x="172" y="97"/>
                            <a:pt x="172" y="97"/>
                          </a:cubicBezTo>
                          <a:cubicBezTo>
                            <a:pt x="172" y="97"/>
                            <a:pt x="171" y="97"/>
                            <a:pt x="171" y="97"/>
                          </a:cubicBezTo>
                          <a:cubicBezTo>
                            <a:pt x="171" y="97"/>
                            <a:pt x="171" y="97"/>
                            <a:pt x="171" y="96"/>
                          </a:cubicBezTo>
                          <a:cubicBezTo>
                            <a:pt x="171" y="96"/>
                            <a:pt x="170" y="96"/>
                            <a:pt x="170" y="96"/>
                          </a:cubicBezTo>
                          <a:cubicBezTo>
                            <a:pt x="170" y="96"/>
                            <a:pt x="170" y="96"/>
                            <a:pt x="170" y="96"/>
                          </a:cubicBezTo>
                          <a:cubicBezTo>
                            <a:pt x="170" y="97"/>
                            <a:pt x="170" y="97"/>
                            <a:pt x="170" y="97"/>
                          </a:cubicBezTo>
                          <a:cubicBezTo>
                            <a:pt x="170" y="97"/>
                            <a:pt x="170" y="98"/>
                            <a:pt x="170" y="98"/>
                          </a:cubicBezTo>
                          <a:cubicBezTo>
                            <a:pt x="170" y="98"/>
                            <a:pt x="171" y="98"/>
                            <a:pt x="170" y="98"/>
                          </a:cubicBezTo>
                          <a:cubicBezTo>
                            <a:pt x="170" y="98"/>
                            <a:pt x="170" y="98"/>
                            <a:pt x="169" y="98"/>
                          </a:cubicBezTo>
                          <a:cubicBezTo>
                            <a:pt x="169" y="99"/>
                            <a:pt x="169" y="99"/>
                            <a:pt x="169" y="99"/>
                          </a:cubicBezTo>
                          <a:cubicBezTo>
                            <a:pt x="168" y="99"/>
                            <a:pt x="168" y="98"/>
                            <a:pt x="168" y="98"/>
                          </a:cubicBezTo>
                          <a:cubicBezTo>
                            <a:pt x="168" y="98"/>
                            <a:pt x="168" y="98"/>
                            <a:pt x="168" y="98"/>
                          </a:cubicBezTo>
                          <a:cubicBezTo>
                            <a:pt x="168" y="98"/>
                            <a:pt x="167" y="98"/>
                            <a:pt x="167" y="98"/>
                          </a:cubicBezTo>
                          <a:cubicBezTo>
                            <a:pt x="167" y="98"/>
                            <a:pt x="166" y="98"/>
                            <a:pt x="166" y="98"/>
                          </a:cubicBezTo>
                          <a:cubicBezTo>
                            <a:pt x="166" y="98"/>
                            <a:pt x="166" y="98"/>
                            <a:pt x="166" y="99"/>
                          </a:cubicBezTo>
                          <a:cubicBezTo>
                            <a:pt x="165" y="99"/>
                            <a:pt x="166" y="99"/>
                            <a:pt x="166" y="99"/>
                          </a:cubicBezTo>
                          <a:cubicBezTo>
                            <a:pt x="166" y="99"/>
                            <a:pt x="166" y="99"/>
                            <a:pt x="166" y="99"/>
                          </a:cubicBezTo>
                          <a:cubicBezTo>
                            <a:pt x="166" y="99"/>
                            <a:pt x="166" y="100"/>
                            <a:pt x="166" y="100"/>
                          </a:cubicBezTo>
                          <a:cubicBezTo>
                            <a:pt x="166" y="100"/>
                            <a:pt x="166" y="100"/>
                            <a:pt x="166" y="100"/>
                          </a:cubicBezTo>
                          <a:cubicBezTo>
                            <a:pt x="166" y="100"/>
                            <a:pt x="167" y="100"/>
                            <a:pt x="168" y="100"/>
                          </a:cubicBezTo>
                          <a:cubicBezTo>
                            <a:pt x="168" y="100"/>
                            <a:pt x="169" y="101"/>
                            <a:pt x="169" y="101"/>
                          </a:cubicBezTo>
                          <a:cubicBezTo>
                            <a:pt x="169" y="101"/>
                            <a:pt x="169" y="102"/>
                            <a:pt x="169" y="102"/>
                          </a:cubicBezTo>
                          <a:cubicBezTo>
                            <a:pt x="170" y="102"/>
                            <a:pt x="171" y="103"/>
                            <a:pt x="171" y="103"/>
                          </a:cubicBezTo>
                          <a:cubicBezTo>
                            <a:pt x="171" y="104"/>
                            <a:pt x="171" y="105"/>
                            <a:pt x="171" y="105"/>
                          </a:cubicBezTo>
                          <a:cubicBezTo>
                            <a:pt x="171" y="106"/>
                            <a:pt x="171" y="108"/>
                            <a:pt x="170" y="109"/>
                          </a:cubicBezTo>
                          <a:cubicBezTo>
                            <a:pt x="170" y="109"/>
                            <a:pt x="171" y="110"/>
                            <a:pt x="170" y="110"/>
                          </a:cubicBezTo>
                          <a:cubicBezTo>
                            <a:pt x="169" y="110"/>
                            <a:pt x="169" y="110"/>
                            <a:pt x="168" y="110"/>
                          </a:cubicBezTo>
                          <a:cubicBezTo>
                            <a:pt x="168" y="110"/>
                            <a:pt x="168" y="110"/>
                            <a:pt x="168" y="110"/>
                          </a:cubicBezTo>
                          <a:cubicBezTo>
                            <a:pt x="168" y="110"/>
                            <a:pt x="167" y="110"/>
                            <a:pt x="167" y="110"/>
                          </a:cubicBezTo>
                          <a:cubicBezTo>
                            <a:pt x="167" y="110"/>
                            <a:pt x="166" y="110"/>
                            <a:pt x="166" y="110"/>
                          </a:cubicBezTo>
                          <a:cubicBezTo>
                            <a:pt x="165" y="110"/>
                            <a:pt x="165" y="109"/>
                            <a:pt x="164" y="109"/>
                          </a:cubicBezTo>
                          <a:cubicBezTo>
                            <a:pt x="164" y="109"/>
                            <a:pt x="162" y="109"/>
                            <a:pt x="162" y="109"/>
                          </a:cubicBezTo>
                          <a:cubicBezTo>
                            <a:pt x="162" y="109"/>
                            <a:pt x="161" y="109"/>
                            <a:pt x="161" y="109"/>
                          </a:cubicBezTo>
                          <a:cubicBezTo>
                            <a:pt x="161" y="109"/>
                            <a:pt x="160" y="109"/>
                            <a:pt x="160" y="109"/>
                          </a:cubicBezTo>
                          <a:cubicBezTo>
                            <a:pt x="160" y="109"/>
                            <a:pt x="160" y="109"/>
                            <a:pt x="160" y="109"/>
                          </a:cubicBezTo>
                          <a:cubicBezTo>
                            <a:pt x="160" y="110"/>
                            <a:pt x="160" y="110"/>
                            <a:pt x="160" y="110"/>
                          </a:cubicBezTo>
                          <a:cubicBezTo>
                            <a:pt x="159" y="110"/>
                            <a:pt x="159" y="110"/>
                            <a:pt x="159" y="110"/>
                          </a:cubicBezTo>
                          <a:cubicBezTo>
                            <a:pt x="159" y="110"/>
                            <a:pt x="158" y="111"/>
                            <a:pt x="159" y="111"/>
                          </a:cubicBezTo>
                          <a:cubicBezTo>
                            <a:pt x="159" y="111"/>
                            <a:pt x="159" y="111"/>
                            <a:pt x="159" y="112"/>
                          </a:cubicBezTo>
                          <a:cubicBezTo>
                            <a:pt x="159" y="112"/>
                            <a:pt x="159" y="113"/>
                            <a:pt x="159" y="113"/>
                          </a:cubicBezTo>
                          <a:cubicBezTo>
                            <a:pt x="159" y="113"/>
                            <a:pt x="159" y="114"/>
                            <a:pt x="159" y="115"/>
                          </a:cubicBezTo>
                          <a:cubicBezTo>
                            <a:pt x="159" y="115"/>
                            <a:pt x="159" y="117"/>
                            <a:pt x="159" y="117"/>
                          </a:cubicBezTo>
                          <a:cubicBezTo>
                            <a:pt x="159" y="118"/>
                            <a:pt x="159" y="118"/>
                            <a:pt x="158" y="119"/>
                          </a:cubicBezTo>
                          <a:cubicBezTo>
                            <a:pt x="158" y="119"/>
                            <a:pt x="158" y="120"/>
                            <a:pt x="158" y="120"/>
                          </a:cubicBezTo>
                          <a:cubicBezTo>
                            <a:pt x="158" y="120"/>
                            <a:pt x="159" y="120"/>
                            <a:pt x="159" y="120"/>
                          </a:cubicBezTo>
                          <a:cubicBezTo>
                            <a:pt x="159" y="120"/>
                            <a:pt x="159" y="122"/>
                            <a:pt x="159" y="122"/>
                          </a:cubicBezTo>
                          <a:cubicBezTo>
                            <a:pt x="159" y="123"/>
                            <a:pt x="159" y="123"/>
                            <a:pt x="159" y="123"/>
                          </a:cubicBezTo>
                          <a:cubicBezTo>
                            <a:pt x="159" y="123"/>
                            <a:pt x="160" y="123"/>
                            <a:pt x="160" y="123"/>
                          </a:cubicBezTo>
                          <a:cubicBezTo>
                            <a:pt x="160" y="123"/>
                            <a:pt x="161" y="124"/>
                            <a:pt x="161" y="123"/>
                          </a:cubicBezTo>
                          <a:cubicBezTo>
                            <a:pt x="161" y="123"/>
                            <a:pt x="161" y="123"/>
                            <a:pt x="162" y="123"/>
                          </a:cubicBezTo>
                          <a:cubicBezTo>
                            <a:pt x="162" y="123"/>
                            <a:pt x="163" y="123"/>
                            <a:pt x="163" y="124"/>
                          </a:cubicBezTo>
                          <a:cubicBezTo>
                            <a:pt x="163" y="124"/>
                            <a:pt x="163" y="125"/>
                            <a:pt x="163" y="125"/>
                          </a:cubicBezTo>
                          <a:cubicBezTo>
                            <a:pt x="164" y="125"/>
                            <a:pt x="164" y="125"/>
                            <a:pt x="164" y="126"/>
                          </a:cubicBezTo>
                          <a:cubicBezTo>
                            <a:pt x="164" y="126"/>
                            <a:pt x="164" y="126"/>
                            <a:pt x="165" y="125"/>
                          </a:cubicBezTo>
                          <a:cubicBezTo>
                            <a:pt x="165" y="125"/>
                            <a:pt x="165" y="124"/>
                            <a:pt x="165" y="124"/>
                          </a:cubicBezTo>
                          <a:cubicBezTo>
                            <a:pt x="165" y="124"/>
                            <a:pt x="166" y="124"/>
                            <a:pt x="166" y="124"/>
                          </a:cubicBezTo>
                          <a:cubicBezTo>
                            <a:pt x="166" y="124"/>
                            <a:pt x="166" y="124"/>
                            <a:pt x="167" y="124"/>
                          </a:cubicBezTo>
                          <a:cubicBezTo>
                            <a:pt x="167" y="124"/>
                            <a:pt x="169" y="124"/>
                            <a:pt x="169" y="124"/>
                          </a:cubicBezTo>
                          <a:cubicBezTo>
                            <a:pt x="170" y="124"/>
                            <a:pt x="170" y="124"/>
                            <a:pt x="170" y="123"/>
                          </a:cubicBezTo>
                          <a:cubicBezTo>
                            <a:pt x="170" y="123"/>
                            <a:pt x="170" y="122"/>
                            <a:pt x="170" y="122"/>
                          </a:cubicBezTo>
                          <a:cubicBezTo>
                            <a:pt x="171" y="122"/>
                            <a:pt x="171" y="122"/>
                            <a:pt x="171" y="122"/>
                          </a:cubicBezTo>
                          <a:cubicBezTo>
                            <a:pt x="171" y="122"/>
                            <a:pt x="172" y="121"/>
                            <a:pt x="172" y="120"/>
                          </a:cubicBezTo>
                          <a:cubicBezTo>
                            <a:pt x="172" y="120"/>
                            <a:pt x="173" y="120"/>
                            <a:pt x="173" y="120"/>
                          </a:cubicBezTo>
                          <a:cubicBezTo>
                            <a:pt x="173" y="119"/>
                            <a:pt x="173" y="119"/>
                            <a:pt x="173" y="119"/>
                          </a:cubicBezTo>
                          <a:cubicBezTo>
                            <a:pt x="173" y="119"/>
                            <a:pt x="172" y="119"/>
                            <a:pt x="172" y="119"/>
                          </a:cubicBezTo>
                          <a:cubicBezTo>
                            <a:pt x="172" y="118"/>
                            <a:pt x="172" y="117"/>
                            <a:pt x="173" y="117"/>
                          </a:cubicBezTo>
                          <a:cubicBezTo>
                            <a:pt x="173" y="117"/>
                            <a:pt x="173" y="116"/>
                            <a:pt x="173" y="116"/>
                          </a:cubicBezTo>
                          <a:cubicBezTo>
                            <a:pt x="173" y="116"/>
                            <a:pt x="174" y="115"/>
                            <a:pt x="174" y="115"/>
                          </a:cubicBezTo>
                          <a:cubicBezTo>
                            <a:pt x="174" y="115"/>
                            <a:pt x="174" y="115"/>
                            <a:pt x="174" y="115"/>
                          </a:cubicBezTo>
                          <a:cubicBezTo>
                            <a:pt x="175" y="115"/>
                            <a:pt x="176" y="114"/>
                            <a:pt x="176" y="114"/>
                          </a:cubicBezTo>
                          <a:cubicBezTo>
                            <a:pt x="176" y="113"/>
                            <a:pt x="177" y="114"/>
                            <a:pt x="177" y="113"/>
                          </a:cubicBezTo>
                          <a:cubicBezTo>
                            <a:pt x="177" y="113"/>
                            <a:pt x="178" y="113"/>
                            <a:pt x="177" y="113"/>
                          </a:cubicBezTo>
                          <a:cubicBezTo>
                            <a:pt x="177" y="112"/>
                            <a:pt x="177" y="111"/>
                            <a:pt x="177" y="111"/>
                          </a:cubicBezTo>
                          <a:cubicBezTo>
                            <a:pt x="177" y="111"/>
                            <a:pt x="177" y="110"/>
                            <a:pt x="178" y="110"/>
                          </a:cubicBezTo>
                          <a:cubicBezTo>
                            <a:pt x="178" y="110"/>
                            <a:pt x="179" y="109"/>
                            <a:pt x="180" y="110"/>
                          </a:cubicBezTo>
                          <a:cubicBezTo>
                            <a:pt x="181" y="110"/>
                            <a:pt x="182" y="110"/>
                            <a:pt x="182" y="110"/>
                          </a:cubicBezTo>
                          <a:cubicBezTo>
                            <a:pt x="182" y="110"/>
                            <a:pt x="183" y="109"/>
                            <a:pt x="184" y="109"/>
                          </a:cubicBezTo>
                          <a:cubicBezTo>
                            <a:pt x="184" y="109"/>
                            <a:pt x="185" y="109"/>
                            <a:pt x="185" y="108"/>
                          </a:cubicBezTo>
                          <a:cubicBezTo>
                            <a:pt x="185" y="108"/>
                            <a:pt x="186" y="107"/>
                            <a:pt x="187" y="107"/>
                          </a:cubicBezTo>
                          <a:cubicBezTo>
                            <a:pt x="188" y="108"/>
                            <a:pt x="188" y="108"/>
                            <a:pt x="188" y="109"/>
                          </a:cubicBezTo>
                          <a:cubicBezTo>
                            <a:pt x="188" y="109"/>
                            <a:pt x="189" y="110"/>
                            <a:pt x="189" y="110"/>
                          </a:cubicBezTo>
                          <a:cubicBezTo>
                            <a:pt x="189" y="110"/>
                            <a:pt x="189" y="110"/>
                            <a:pt x="189" y="111"/>
                          </a:cubicBezTo>
                          <a:cubicBezTo>
                            <a:pt x="190" y="111"/>
                            <a:pt x="190" y="111"/>
                            <a:pt x="190" y="112"/>
                          </a:cubicBezTo>
                          <a:cubicBezTo>
                            <a:pt x="190" y="112"/>
                            <a:pt x="191" y="112"/>
                            <a:pt x="191" y="112"/>
                          </a:cubicBezTo>
                          <a:cubicBezTo>
                            <a:pt x="191" y="112"/>
                            <a:pt x="191" y="113"/>
                            <a:pt x="191" y="113"/>
                          </a:cubicBezTo>
                          <a:cubicBezTo>
                            <a:pt x="191" y="113"/>
                            <a:pt x="191" y="113"/>
                            <a:pt x="192" y="113"/>
                          </a:cubicBezTo>
                          <a:cubicBezTo>
                            <a:pt x="192" y="114"/>
                            <a:pt x="192" y="114"/>
                            <a:pt x="193" y="114"/>
                          </a:cubicBezTo>
                          <a:cubicBezTo>
                            <a:pt x="193" y="114"/>
                            <a:pt x="194" y="114"/>
                            <a:pt x="194" y="114"/>
                          </a:cubicBezTo>
                          <a:cubicBezTo>
                            <a:pt x="194" y="114"/>
                            <a:pt x="194" y="115"/>
                            <a:pt x="194" y="115"/>
                          </a:cubicBezTo>
                          <a:cubicBezTo>
                            <a:pt x="194" y="115"/>
                            <a:pt x="195" y="115"/>
                            <a:pt x="195" y="115"/>
                          </a:cubicBezTo>
                          <a:cubicBezTo>
                            <a:pt x="195" y="116"/>
                            <a:pt x="195" y="115"/>
                            <a:pt x="196" y="115"/>
                          </a:cubicBezTo>
                          <a:cubicBezTo>
                            <a:pt x="196" y="115"/>
                            <a:pt x="196" y="116"/>
                            <a:pt x="196" y="116"/>
                          </a:cubicBezTo>
                          <a:cubicBezTo>
                            <a:pt x="196" y="117"/>
                            <a:pt x="196" y="117"/>
                            <a:pt x="196" y="117"/>
                          </a:cubicBezTo>
                          <a:cubicBezTo>
                            <a:pt x="197" y="117"/>
                            <a:pt x="197" y="117"/>
                            <a:pt x="197" y="117"/>
                          </a:cubicBezTo>
                          <a:cubicBezTo>
                            <a:pt x="197" y="117"/>
                            <a:pt x="197" y="118"/>
                            <a:pt x="197" y="118"/>
                          </a:cubicBezTo>
                          <a:cubicBezTo>
                            <a:pt x="197" y="118"/>
                            <a:pt x="198" y="119"/>
                            <a:pt x="198" y="119"/>
                          </a:cubicBezTo>
                          <a:cubicBezTo>
                            <a:pt x="198" y="119"/>
                            <a:pt x="198" y="119"/>
                            <a:pt x="198" y="120"/>
                          </a:cubicBezTo>
                          <a:cubicBezTo>
                            <a:pt x="197" y="120"/>
                            <a:pt x="197" y="120"/>
                            <a:pt x="197" y="120"/>
                          </a:cubicBezTo>
                          <a:cubicBezTo>
                            <a:pt x="197" y="120"/>
                            <a:pt x="197" y="121"/>
                            <a:pt x="197" y="121"/>
                          </a:cubicBezTo>
                          <a:cubicBezTo>
                            <a:pt x="197" y="121"/>
                            <a:pt x="197" y="121"/>
                            <a:pt x="197" y="121"/>
                          </a:cubicBezTo>
                          <a:cubicBezTo>
                            <a:pt x="197" y="121"/>
                            <a:pt x="197" y="121"/>
                            <a:pt x="196" y="121"/>
                          </a:cubicBezTo>
                          <a:cubicBezTo>
                            <a:pt x="196" y="121"/>
                            <a:pt x="196" y="121"/>
                            <a:pt x="196" y="121"/>
                          </a:cubicBezTo>
                          <a:cubicBezTo>
                            <a:pt x="196" y="121"/>
                            <a:pt x="195" y="121"/>
                            <a:pt x="195" y="121"/>
                          </a:cubicBezTo>
                          <a:cubicBezTo>
                            <a:pt x="195" y="121"/>
                            <a:pt x="195" y="121"/>
                            <a:pt x="195" y="121"/>
                          </a:cubicBezTo>
                          <a:cubicBezTo>
                            <a:pt x="194" y="121"/>
                            <a:pt x="194" y="121"/>
                            <a:pt x="193" y="121"/>
                          </a:cubicBezTo>
                          <a:cubicBezTo>
                            <a:pt x="193" y="121"/>
                            <a:pt x="193" y="121"/>
                            <a:pt x="193" y="121"/>
                          </a:cubicBezTo>
                          <a:cubicBezTo>
                            <a:pt x="193" y="121"/>
                            <a:pt x="193" y="121"/>
                            <a:pt x="193" y="121"/>
                          </a:cubicBezTo>
                          <a:cubicBezTo>
                            <a:pt x="193" y="121"/>
                            <a:pt x="192" y="121"/>
                            <a:pt x="192" y="121"/>
                          </a:cubicBezTo>
                          <a:cubicBezTo>
                            <a:pt x="192" y="121"/>
                            <a:pt x="192" y="121"/>
                            <a:pt x="192" y="121"/>
                          </a:cubicBezTo>
                          <a:cubicBezTo>
                            <a:pt x="192" y="122"/>
                            <a:pt x="192" y="122"/>
                            <a:pt x="192" y="122"/>
                          </a:cubicBezTo>
                          <a:cubicBezTo>
                            <a:pt x="192" y="122"/>
                            <a:pt x="193" y="122"/>
                            <a:pt x="193" y="122"/>
                          </a:cubicBezTo>
                          <a:cubicBezTo>
                            <a:pt x="193" y="122"/>
                            <a:pt x="194" y="123"/>
                            <a:pt x="194" y="123"/>
                          </a:cubicBezTo>
                          <a:cubicBezTo>
                            <a:pt x="194" y="123"/>
                            <a:pt x="195" y="123"/>
                            <a:pt x="195" y="123"/>
                          </a:cubicBezTo>
                          <a:cubicBezTo>
                            <a:pt x="195" y="123"/>
                            <a:pt x="195" y="124"/>
                            <a:pt x="195" y="124"/>
                          </a:cubicBezTo>
                          <a:cubicBezTo>
                            <a:pt x="195" y="124"/>
                            <a:pt x="196" y="124"/>
                            <a:pt x="196" y="124"/>
                          </a:cubicBezTo>
                          <a:cubicBezTo>
                            <a:pt x="196" y="124"/>
                            <a:pt x="196" y="123"/>
                            <a:pt x="196" y="123"/>
                          </a:cubicBezTo>
                          <a:cubicBezTo>
                            <a:pt x="196" y="123"/>
                            <a:pt x="196" y="122"/>
                            <a:pt x="196" y="122"/>
                          </a:cubicBezTo>
                          <a:cubicBezTo>
                            <a:pt x="196" y="122"/>
                            <a:pt x="196" y="121"/>
                            <a:pt x="196" y="121"/>
                          </a:cubicBezTo>
                          <a:cubicBezTo>
                            <a:pt x="196" y="121"/>
                            <a:pt x="196" y="121"/>
                            <a:pt x="196" y="121"/>
                          </a:cubicBezTo>
                          <a:cubicBezTo>
                            <a:pt x="197" y="121"/>
                            <a:pt x="197" y="121"/>
                            <a:pt x="197" y="121"/>
                          </a:cubicBezTo>
                          <a:cubicBezTo>
                            <a:pt x="197" y="121"/>
                            <a:pt x="197" y="121"/>
                            <a:pt x="197" y="121"/>
                          </a:cubicBezTo>
                          <a:cubicBezTo>
                            <a:pt x="197" y="121"/>
                            <a:pt x="198" y="121"/>
                            <a:pt x="198" y="120"/>
                          </a:cubicBezTo>
                          <a:cubicBezTo>
                            <a:pt x="198" y="120"/>
                            <a:pt x="198" y="120"/>
                            <a:pt x="198" y="120"/>
                          </a:cubicBezTo>
                          <a:cubicBezTo>
                            <a:pt x="198" y="120"/>
                            <a:pt x="198" y="119"/>
                            <a:pt x="199" y="119"/>
                          </a:cubicBezTo>
                          <a:cubicBezTo>
                            <a:pt x="199" y="119"/>
                            <a:pt x="199" y="119"/>
                            <a:pt x="199" y="119"/>
                          </a:cubicBezTo>
                          <a:cubicBezTo>
                            <a:pt x="199" y="119"/>
                            <a:pt x="199" y="118"/>
                            <a:pt x="199" y="118"/>
                          </a:cubicBezTo>
                          <a:cubicBezTo>
                            <a:pt x="199" y="118"/>
                            <a:pt x="198" y="118"/>
                            <a:pt x="198" y="118"/>
                          </a:cubicBezTo>
                          <a:cubicBezTo>
                            <a:pt x="198" y="118"/>
                            <a:pt x="198" y="117"/>
                            <a:pt x="198" y="117"/>
                          </a:cubicBezTo>
                          <a:cubicBezTo>
                            <a:pt x="198" y="117"/>
                            <a:pt x="198" y="116"/>
                            <a:pt x="199" y="116"/>
                          </a:cubicBezTo>
                          <a:cubicBezTo>
                            <a:pt x="199" y="116"/>
                            <a:pt x="199" y="116"/>
                            <a:pt x="199" y="116"/>
                          </a:cubicBezTo>
                          <a:cubicBezTo>
                            <a:pt x="199" y="116"/>
                            <a:pt x="199" y="116"/>
                            <a:pt x="199" y="116"/>
                          </a:cubicBezTo>
                          <a:cubicBezTo>
                            <a:pt x="200" y="116"/>
                            <a:pt x="200" y="116"/>
                            <a:pt x="200" y="116"/>
                          </a:cubicBezTo>
                          <a:cubicBezTo>
                            <a:pt x="200" y="116"/>
                            <a:pt x="200" y="117"/>
                            <a:pt x="200" y="117"/>
                          </a:cubicBezTo>
                          <a:cubicBezTo>
                            <a:pt x="200" y="117"/>
                            <a:pt x="201" y="117"/>
                            <a:pt x="201" y="117"/>
                          </a:cubicBezTo>
                          <a:cubicBezTo>
                            <a:pt x="201" y="117"/>
                            <a:pt x="201" y="117"/>
                            <a:pt x="201" y="117"/>
                          </a:cubicBezTo>
                          <a:cubicBezTo>
                            <a:pt x="201" y="116"/>
                            <a:pt x="201" y="116"/>
                            <a:pt x="200" y="116"/>
                          </a:cubicBezTo>
                          <a:cubicBezTo>
                            <a:pt x="200" y="116"/>
                            <a:pt x="200" y="116"/>
                            <a:pt x="200" y="115"/>
                          </a:cubicBezTo>
                          <a:cubicBezTo>
                            <a:pt x="199" y="115"/>
                            <a:pt x="198" y="114"/>
                            <a:pt x="198" y="114"/>
                          </a:cubicBezTo>
                          <a:cubicBezTo>
                            <a:pt x="197" y="114"/>
                            <a:pt x="197" y="114"/>
                            <a:pt x="197" y="113"/>
                          </a:cubicBezTo>
                          <a:cubicBezTo>
                            <a:pt x="197" y="113"/>
                            <a:pt x="198" y="113"/>
                            <a:pt x="198" y="113"/>
                          </a:cubicBezTo>
                          <a:cubicBezTo>
                            <a:pt x="197" y="113"/>
                            <a:pt x="197" y="113"/>
                            <a:pt x="197" y="113"/>
                          </a:cubicBezTo>
                          <a:cubicBezTo>
                            <a:pt x="197" y="113"/>
                            <a:pt x="197" y="113"/>
                            <a:pt x="196" y="113"/>
                          </a:cubicBezTo>
                          <a:cubicBezTo>
                            <a:pt x="196" y="113"/>
                            <a:pt x="195" y="113"/>
                            <a:pt x="195" y="113"/>
                          </a:cubicBezTo>
                          <a:cubicBezTo>
                            <a:pt x="195" y="112"/>
                            <a:pt x="194" y="111"/>
                            <a:pt x="194" y="111"/>
                          </a:cubicBezTo>
                          <a:cubicBezTo>
                            <a:pt x="194" y="111"/>
                            <a:pt x="194" y="109"/>
                            <a:pt x="194" y="109"/>
                          </a:cubicBezTo>
                          <a:cubicBezTo>
                            <a:pt x="193" y="109"/>
                            <a:pt x="192" y="108"/>
                            <a:pt x="192" y="108"/>
                          </a:cubicBezTo>
                          <a:cubicBezTo>
                            <a:pt x="192" y="108"/>
                            <a:pt x="191" y="107"/>
                            <a:pt x="191" y="107"/>
                          </a:cubicBezTo>
                          <a:cubicBezTo>
                            <a:pt x="191" y="107"/>
                            <a:pt x="191" y="107"/>
                            <a:pt x="192" y="107"/>
                          </a:cubicBezTo>
                          <a:cubicBezTo>
                            <a:pt x="192" y="107"/>
                            <a:pt x="192" y="106"/>
                            <a:pt x="192" y="106"/>
                          </a:cubicBezTo>
                          <a:cubicBezTo>
                            <a:pt x="192" y="106"/>
                            <a:pt x="192" y="106"/>
                            <a:pt x="192" y="106"/>
                          </a:cubicBezTo>
                          <a:cubicBezTo>
                            <a:pt x="192" y="105"/>
                            <a:pt x="192" y="105"/>
                            <a:pt x="192" y="105"/>
                          </a:cubicBezTo>
                          <a:cubicBezTo>
                            <a:pt x="192" y="105"/>
                            <a:pt x="192" y="105"/>
                            <a:pt x="192" y="105"/>
                          </a:cubicBezTo>
                          <a:cubicBezTo>
                            <a:pt x="193" y="105"/>
                            <a:pt x="193" y="105"/>
                            <a:pt x="193" y="105"/>
                          </a:cubicBezTo>
                          <a:cubicBezTo>
                            <a:pt x="193" y="105"/>
                            <a:pt x="194" y="105"/>
                            <a:pt x="194" y="105"/>
                          </a:cubicBezTo>
                          <a:cubicBezTo>
                            <a:pt x="194" y="105"/>
                            <a:pt x="194" y="105"/>
                            <a:pt x="194" y="105"/>
                          </a:cubicBezTo>
                          <a:cubicBezTo>
                            <a:pt x="194" y="105"/>
                            <a:pt x="194" y="105"/>
                            <a:pt x="194" y="105"/>
                          </a:cubicBezTo>
                          <a:cubicBezTo>
                            <a:pt x="194" y="106"/>
                            <a:pt x="194" y="106"/>
                            <a:pt x="194" y="106"/>
                          </a:cubicBezTo>
                          <a:cubicBezTo>
                            <a:pt x="194" y="106"/>
                            <a:pt x="194" y="107"/>
                            <a:pt x="194" y="107"/>
                          </a:cubicBezTo>
                          <a:cubicBezTo>
                            <a:pt x="194" y="107"/>
                            <a:pt x="194" y="106"/>
                            <a:pt x="194" y="106"/>
                          </a:cubicBezTo>
                          <a:cubicBezTo>
                            <a:pt x="194" y="106"/>
                            <a:pt x="194" y="105"/>
                            <a:pt x="195" y="105"/>
                          </a:cubicBezTo>
                          <a:cubicBezTo>
                            <a:pt x="195" y="105"/>
                            <a:pt x="195" y="106"/>
                            <a:pt x="195" y="106"/>
                          </a:cubicBezTo>
                          <a:cubicBezTo>
                            <a:pt x="195" y="106"/>
                            <a:pt x="196" y="106"/>
                            <a:pt x="196" y="107"/>
                          </a:cubicBezTo>
                          <a:cubicBezTo>
                            <a:pt x="196" y="107"/>
                            <a:pt x="196" y="107"/>
                            <a:pt x="196" y="107"/>
                          </a:cubicBezTo>
                          <a:cubicBezTo>
                            <a:pt x="196" y="108"/>
                            <a:pt x="196" y="108"/>
                            <a:pt x="196" y="108"/>
                          </a:cubicBezTo>
                          <a:cubicBezTo>
                            <a:pt x="197" y="109"/>
                            <a:pt x="197" y="109"/>
                            <a:pt x="197" y="109"/>
                          </a:cubicBezTo>
                          <a:cubicBezTo>
                            <a:pt x="198" y="109"/>
                            <a:pt x="198" y="109"/>
                            <a:pt x="198" y="109"/>
                          </a:cubicBezTo>
                          <a:cubicBezTo>
                            <a:pt x="198" y="109"/>
                            <a:pt x="198" y="110"/>
                            <a:pt x="198" y="110"/>
                          </a:cubicBezTo>
                          <a:cubicBezTo>
                            <a:pt x="199" y="110"/>
                            <a:pt x="199" y="110"/>
                            <a:pt x="200" y="111"/>
                          </a:cubicBezTo>
                          <a:cubicBezTo>
                            <a:pt x="200" y="111"/>
                            <a:pt x="200" y="111"/>
                            <a:pt x="201" y="111"/>
                          </a:cubicBezTo>
                          <a:cubicBezTo>
                            <a:pt x="201" y="111"/>
                            <a:pt x="201" y="112"/>
                            <a:pt x="202" y="112"/>
                          </a:cubicBezTo>
                          <a:cubicBezTo>
                            <a:pt x="202" y="112"/>
                            <a:pt x="202" y="113"/>
                            <a:pt x="202" y="113"/>
                          </a:cubicBezTo>
                          <a:cubicBezTo>
                            <a:pt x="203" y="113"/>
                            <a:pt x="203" y="113"/>
                            <a:pt x="203" y="113"/>
                          </a:cubicBezTo>
                          <a:cubicBezTo>
                            <a:pt x="203" y="114"/>
                            <a:pt x="203" y="114"/>
                            <a:pt x="203" y="114"/>
                          </a:cubicBezTo>
                          <a:cubicBezTo>
                            <a:pt x="203" y="115"/>
                            <a:pt x="202" y="115"/>
                            <a:pt x="202" y="115"/>
                          </a:cubicBezTo>
                          <a:cubicBezTo>
                            <a:pt x="202" y="115"/>
                            <a:pt x="202" y="116"/>
                            <a:pt x="203" y="116"/>
                          </a:cubicBezTo>
                          <a:cubicBezTo>
                            <a:pt x="203" y="116"/>
                            <a:pt x="203" y="117"/>
                            <a:pt x="203" y="117"/>
                          </a:cubicBezTo>
                          <a:cubicBezTo>
                            <a:pt x="203" y="117"/>
                            <a:pt x="203" y="118"/>
                            <a:pt x="204" y="118"/>
                          </a:cubicBezTo>
                          <a:cubicBezTo>
                            <a:pt x="204" y="118"/>
                            <a:pt x="204" y="118"/>
                            <a:pt x="204" y="119"/>
                          </a:cubicBezTo>
                          <a:cubicBezTo>
                            <a:pt x="204" y="119"/>
                            <a:pt x="204" y="119"/>
                            <a:pt x="204" y="119"/>
                          </a:cubicBezTo>
                          <a:cubicBezTo>
                            <a:pt x="204" y="119"/>
                            <a:pt x="205" y="119"/>
                            <a:pt x="205" y="119"/>
                          </a:cubicBezTo>
                          <a:cubicBezTo>
                            <a:pt x="205" y="119"/>
                            <a:pt x="205" y="119"/>
                            <a:pt x="205" y="119"/>
                          </a:cubicBezTo>
                          <a:cubicBezTo>
                            <a:pt x="205" y="119"/>
                            <a:pt x="205" y="119"/>
                            <a:pt x="205" y="119"/>
                          </a:cubicBezTo>
                          <a:cubicBezTo>
                            <a:pt x="205" y="120"/>
                            <a:pt x="205" y="120"/>
                            <a:pt x="205" y="120"/>
                          </a:cubicBezTo>
                          <a:cubicBezTo>
                            <a:pt x="205" y="120"/>
                            <a:pt x="205" y="120"/>
                            <a:pt x="205" y="120"/>
                          </a:cubicBezTo>
                          <a:cubicBezTo>
                            <a:pt x="205" y="120"/>
                            <a:pt x="205" y="120"/>
                            <a:pt x="205" y="120"/>
                          </a:cubicBezTo>
                          <a:cubicBezTo>
                            <a:pt x="205" y="121"/>
                            <a:pt x="204" y="121"/>
                            <a:pt x="204" y="122"/>
                          </a:cubicBezTo>
                          <a:cubicBezTo>
                            <a:pt x="204" y="122"/>
                            <a:pt x="205" y="122"/>
                            <a:pt x="205" y="123"/>
                          </a:cubicBezTo>
                          <a:cubicBezTo>
                            <a:pt x="205" y="124"/>
                            <a:pt x="205" y="125"/>
                            <a:pt x="206" y="125"/>
                          </a:cubicBezTo>
                          <a:cubicBezTo>
                            <a:pt x="206" y="125"/>
                            <a:pt x="206" y="125"/>
                            <a:pt x="206" y="125"/>
                          </a:cubicBezTo>
                          <a:cubicBezTo>
                            <a:pt x="206" y="125"/>
                            <a:pt x="206" y="125"/>
                            <a:pt x="206" y="125"/>
                          </a:cubicBezTo>
                          <a:cubicBezTo>
                            <a:pt x="206" y="125"/>
                            <a:pt x="206" y="125"/>
                            <a:pt x="206" y="125"/>
                          </a:cubicBezTo>
                          <a:cubicBezTo>
                            <a:pt x="207" y="126"/>
                            <a:pt x="207" y="126"/>
                            <a:pt x="207" y="126"/>
                          </a:cubicBezTo>
                          <a:cubicBezTo>
                            <a:pt x="207" y="126"/>
                            <a:pt x="207" y="126"/>
                            <a:pt x="207" y="126"/>
                          </a:cubicBezTo>
                          <a:cubicBezTo>
                            <a:pt x="207" y="126"/>
                            <a:pt x="207" y="126"/>
                            <a:pt x="208" y="125"/>
                          </a:cubicBezTo>
                          <a:cubicBezTo>
                            <a:pt x="208" y="126"/>
                            <a:pt x="208" y="126"/>
                            <a:pt x="208" y="126"/>
                          </a:cubicBezTo>
                          <a:cubicBezTo>
                            <a:pt x="208" y="125"/>
                            <a:pt x="208" y="125"/>
                            <a:pt x="208" y="125"/>
                          </a:cubicBezTo>
                          <a:cubicBezTo>
                            <a:pt x="209" y="125"/>
                            <a:pt x="209" y="124"/>
                            <a:pt x="209" y="124"/>
                          </a:cubicBezTo>
                          <a:cubicBezTo>
                            <a:pt x="209" y="123"/>
                            <a:pt x="209" y="123"/>
                            <a:pt x="209" y="123"/>
                          </a:cubicBezTo>
                          <a:cubicBezTo>
                            <a:pt x="209" y="123"/>
                            <a:pt x="209" y="123"/>
                            <a:pt x="209" y="123"/>
                          </a:cubicBezTo>
                          <a:cubicBezTo>
                            <a:pt x="210" y="122"/>
                            <a:pt x="210" y="122"/>
                            <a:pt x="210" y="122"/>
                          </a:cubicBezTo>
                          <a:cubicBezTo>
                            <a:pt x="209" y="122"/>
                            <a:pt x="209" y="122"/>
                            <a:pt x="209" y="122"/>
                          </a:cubicBezTo>
                          <a:cubicBezTo>
                            <a:pt x="209" y="122"/>
                            <a:pt x="209" y="122"/>
                            <a:pt x="209" y="122"/>
                          </a:cubicBezTo>
                          <a:cubicBezTo>
                            <a:pt x="210" y="122"/>
                            <a:pt x="210" y="122"/>
                            <a:pt x="210" y="122"/>
                          </a:cubicBezTo>
                          <a:cubicBezTo>
                            <a:pt x="209" y="121"/>
                            <a:pt x="209" y="121"/>
                            <a:pt x="209" y="121"/>
                          </a:cubicBezTo>
                          <a:cubicBezTo>
                            <a:pt x="209" y="121"/>
                            <a:pt x="209" y="121"/>
                            <a:pt x="209" y="121"/>
                          </a:cubicBezTo>
                          <a:cubicBezTo>
                            <a:pt x="209" y="120"/>
                            <a:pt x="209" y="120"/>
                            <a:pt x="209" y="120"/>
                          </a:cubicBezTo>
                          <a:cubicBezTo>
                            <a:pt x="209" y="120"/>
                            <a:pt x="210" y="120"/>
                            <a:pt x="210" y="121"/>
                          </a:cubicBezTo>
                          <a:cubicBezTo>
                            <a:pt x="210" y="121"/>
                            <a:pt x="210" y="121"/>
                            <a:pt x="210" y="121"/>
                          </a:cubicBezTo>
                          <a:cubicBezTo>
                            <a:pt x="210" y="121"/>
                            <a:pt x="210" y="120"/>
                            <a:pt x="210" y="120"/>
                          </a:cubicBezTo>
                          <a:cubicBezTo>
                            <a:pt x="210" y="120"/>
                            <a:pt x="209" y="120"/>
                            <a:pt x="209" y="120"/>
                          </a:cubicBezTo>
                          <a:cubicBezTo>
                            <a:pt x="209" y="120"/>
                            <a:pt x="209" y="120"/>
                            <a:pt x="209" y="120"/>
                          </a:cubicBezTo>
                          <a:cubicBezTo>
                            <a:pt x="209" y="120"/>
                            <a:pt x="209" y="119"/>
                            <a:pt x="208" y="119"/>
                          </a:cubicBezTo>
                          <a:cubicBezTo>
                            <a:pt x="208" y="119"/>
                            <a:pt x="208" y="119"/>
                            <a:pt x="208" y="120"/>
                          </a:cubicBezTo>
                          <a:cubicBezTo>
                            <a:pt x="208" y="120"/>
                            <a:pt x="209" y="120"/>
                            <a:pt x="209" y="120"/>
                          </a:cubicBezTo>
                          <a:cubicBezTo>
                            <a:pt x="209" y="120"/>
                            <a:pt x="209" y="120"/>
                            <a:pt x="208" y="120"/>
                          </a:cubicBezTo>
                          <a:cubicBezTo>
                            <a:pt x="208" y="120"/>
                            <a:pt x="208" y="120"/>
                            <a:pt x="207" y="120"/>
                          </a:cubicBezTo>
                          <a:cubicBezTo>
                            <a:pt x="207" y="120"/>
                            <a:pt x="207" y="119"/>
                            <a:pt x="207" y="119"/>
                          </a:cubicBezTo>
                          <a:cubicBezTo>
                            <a:pt x="208" y="119"/>
                            <a:pt x="208" y="119"/>
                            <a:pt x="208" y="119"/>
                          </a:cubicBezTo>
                          <a:cubicBezTo>
                            <a:pt x="208" y="119"/>
                            <a:pt x="208" y="119"/>
                            <a:pt x="208" y="119"/>
                          </a:cubicBezTo>
                          <a:cubicBezTo>
                            <a:pt x="208" y="119"/>
                            <a:pt x="208" y="119"/>
                            <a:pt x="208" y="119"/>
                          </a:cubicBezTo>
                          <a:cubicBezTo>
                            <a:pt x="208" y="118"/>
                            <a:pt x="208" y="118"/>
                            <a:pt x="208" y="118"/>
                          </a:cubicBezTo>
                          <a:cubicBezTo>
                            <a:pt x="208" y="118"/>
                            <a:pt x="208" y="119"/>
                            <a:pt x="208" y="119"/>
                          </a:cubicBezTo>
                          <a:cubicBezTo>
                            <a:pt x="208" y="119"/>
                            <a:pt x="208" y="119"/>
                            <a:pt x="208" y="119"/>
                          </a:cubicBezTo>
                          <a:cubicBezTo>
                            <a:pt x="208" y="118"/>
                            <a:pt x="208" y="118"/>
                            <a:pt x="208" y="118"/>
                          </a:cubicBezTo>
                          <a:cubicBezTo>
                            <a:pt x="208" y="118"/>
                            <a:pt x="208" y="117"/>
                            <a:pt x="207" y="117"/>
                          </a:cubicBezTo>
                          <a:cubicBezTo>
                            <a:pt x="207" y="117"/>
                            <a:pt x="207" y="117"/>
                            <a:pt x="207" y="116"/>
                          </a:cubicBezTo>
                          <a:cubicBezTo>
                            <a:pt x="207" y="116"/>
                            <a:pt x="207" y="116"/>
                            <a:pt x="207" y="116"/>
                          </a:cubicBezTo>
                          <a:cubicBezTo>
                            <a:pt x="207" y="116"/>
                            <a:pt x="208" y="116"/>
                            <a:pt x="208" y="116"/>
                          </a:cubicBezTo>
                          <a:cubicBezTo>
                            <a:pt x="208" y="116"/>
                            <a:pt x="208" y="116"/>
                            <a:pt x="208" y="116"/>
                          </a:cubicBezTo>
                          <a:cubicBezTo>
                            <a:pt x="208" y="116"/>
                            <a:pt x="209" y="116"/>
                            <a:pt x="209" y="116"/>
                          </a:cubicBezTo>
                          <a:cubicBezTo>
                            <a:pt x="209" y="116"/>
                            <a:pt x="209" y="116"/>
                            <a:pt x="209" y="116"/>
                          </a:cubicBezTo>
                          <a:cubicBezTo>
                            <a:pt x="209" y="116"/>
                            <a:pt x="209" y="115"/>
                            <a:pt x="209" y="115"/>
                          </a:cubicBezTo>
                          <a:cubicBezTo>
                            <a:pt x="209" y="115"/>
                            <a:pt x="210" y="115"/>
                            <a:pt x="210" y="115"/>
                          </a:cubicBezTo>
                          <a:cubicBezTo>
                            <a:pt x="210" y="115"/>
                            <a:pt x="210" y="115"/>
                            <a:pt x="210" y="115"/>
                          </a:cubicBezTo>
                          <a:cubicBezTo>
                            <a:pt x="211" y="115"/>
                            <a:pt x="211" y="115"/>
                            <a:pt x="211" y="115"/>
                          </a:cubicBezTo>
                          <a:cubicBezTo>
                            <a:pt x="212" y="115"/>
                            <a:pt x="212" y="115"/>
                            <a:pt x="212" y="115"/>
                          </a:cubicBezTo>
                          <a:cubicBezTo>
                            <a:pt x="213" y="115"/>
                            <a:pt x="213" y="115"/>
                            <a:pt x="213" y="115"/>
                          </a:cubicBezTo>
                          <a:cubicBezTo>
                            <a:pt x="213" y="116"/>
                            <a:pt x="213" y="116"/>
                            <a:pt x="213" y="116"/>
                          </a:cubicBezTo>
                          <a:cubicBezTo>
                            <a:pt x="213" y="115"/>
                            <a:pt x="214" y="115"/>
                            <a:pt x="214" y="116"/>
                          </a:cubicBezTo>
                          <a:cubicBezTo>
                            <a:pt x="214" y="116"/>
                            <a:pt x="213" y="116"/>
                            <a:pt x="214" y="116"/>
                          </a:cubicBezTo>
                          <a:cubicBezTo>
                            <a:pt x="214" y="116"/>
                            <a:pt x="214" y="116"/>
                            <a:pt x="214" y="116"/>
                          </a:cubicBezTo>
                          <a:cubicBezTo>
                            <a:pt x="214" y="115"/>
                            <a:pt x="215" y="115"/>
                            <a:pt x="215" y="115"/>
                          </a:cubicBezTo>
                          <a:cubicBezTo>
                            <a:pt x="215" y="115"/>
                            <a:pt x="215" y="115"/>
                            <a:pt x="216" y="115"/>
                          </a:cubicBezTo>
                          <a:cubicBezTo>
                            <a:pt x="216" y="115"/>
                            <a:pt x="216" y="115"/>
                            <a:pt x="216" y="115"/>
                          </a:cubicBezTo>
                          <a:cubicBezTo>
                            <a:pt x="216" y="115"/>
                            <a:pt x="216" y="115"/>
                            <a:pt x="216" y="115"/>
                          </a:cubicBezTo>
                          <a:cubicBezTo>
                            <a:pt x="216" y="115"/>
                            <a:pt x="216" y="115"/>
                            <a:pt x="216" y="115"/>
                          </a:cubicBezTo>
                          <a:cubicBezTo>
                            <a:pt x="217" y="115"/>
                            <a:pt x="217" y="115"/>
                            <a:pt x="217" y="115"/>
                          </a:cubicBezTo>
                          <a:cubicBezTo>
                            <a:pt x="217" y="115"/>
                            <a:pt x="217" y="115"/>
                            <a:pt x="217" y="115"/>
                          </a:cubicBezTo>
                          <a:cubicBezTo>
                            <a:pt x="218" y="115"/>
                            <a:pt x="218" y="115"/>
                            <a:pt x="218" y="115"/>
                          </a:cubicBezTo>
                          <a:cubicBezTo>
                            <a:pt x="218" y="115"/>
                            <a:pt x="218" y="116"/>
                            <a:pt x="218" y="116"/>
                          </a:cubicBezTo>
                          <a:cubicBezTo>
                            <a:pt x="217" y="116"/>
                            <a:pt x="217" y="116"/>
                            <a:pt x="217" y="116"/>
                          </a:cubicBezTo>
                          <a:cubicBezTo>
                            <a:pt x="217" y="116"/>
                            <a:pt x="217" y="116"/>
                            <a:pt x="217" y="116"/>
                          </a:cubicBezTo>
                          <a:cubicBezTo>
                            <a:pt x="217" y="116"/>
                            <a:pt x="216" y="116"/>
                            <a:pt x="216" y="116"/>
                          </a:cubicBezTo>
                          <a:cubicBezTo>
                            <a:pt x="216" y="116"/>
                            <a:pt x="216" y="116"/>
                            <a:pt x="216" y="116"/>
                          </a:cubicBezTo>
                          <a:cubicBezTo>
                            <a:pt x="216" y="116"/>
                            <a:pt x="215" y="116"/>
                            <a:pt x="215" y="116"/>
                          </a:cubicBezTo>
                          <a:cubicBezTo>
                            <a:pt x="215" y="116"/>
                            <a:pt x="215" y="116"/>
                            <a:pt x="215" y="116"/>
                          </a:cubicBezTo>
                          <a:cubicBezTo>
                            <a:pt x="215" y="116"/>
                            <a:pt x="215" y="116"/>
                            <a:pt x="215" y="116"/>
                          </a:cubicBezTo>
                          <a:cubicBezTo>
                            <a:pt x="214" y="116"/>
                            <a:pt x="214" y="116"/>
                            <a:pt x="214" y="116"/>
                          </a:cubicBezTo>
                          <a:cubicBezTo>
                            <a:pt x="214" y="116"/>
                            <a:pt x="214" y="116"/>
                            <a:pt x="213" y="116"/>
                          </a:cubicBezTo>
                          <a:cubicBezTo>
                            <a:pt x="213" y="116"/>
                            <a:pt x="213" y="116"/>
                            <a:pt x="213" y="116"/>
                          </a:cubicBezTo>
                          <a:cubicBezTo>
                            <a:pt x="213" y="117"/>
                            <a:pt x="213" y="117"/>
                            <a:pt x="213" y="117"/>
                          </a:cubicBezTo>
                          <a:cubicBezTo>
                            <a:pt x="213" y="117"/>
                            <a:pt x="213" y="117"/>
                            <a:pt x="213" y="117"/>
                          </a:cubicBezTo>
                          <a:cubicBezTo>
                            <a:pt x="213" y="118"/>
                            <a:pt x="213" y="118"/>
                            <a:pt x="213" y="118"/>
                          </a:cubicBezTo>
                          <a:cubicBezTo>
                            <a:pt x="213" y="118"/>
                            <a:pt x="213" y="118"/>
                            <a:pt x="213" y="118"/>
                          </a:cubicBezTo>
                          <a:cubicBezTo>
                            <a:pt x="213" y="118"/>
                            <a:pt x="213" y="118"/>
                            <a:pt x="213" y="118"/>
                          </a:cubicBezTo>
                          <a:cubicBezTo>
                            <a:pt x="214" y="118"/>
                            <a:pt x="214" y="117"/>
                            <a:pt x="214" y="118"/>
                          </a:cubicBezTo>
                          <a:cubicBezTo>
                            <a:pt x="214" y="118"/>
                            <a:pt x="214" y="118"/>
                            <a:pt x="214" y="118"/>
                          </a:cubicBezTo>
                          <a:cubicBezTo>
                            <a:pt x="214" y="118"/>
                            <a:pt x="214" y="118"/>
                            <a:pt x="214" y="118"/>
                          </a:cubicBezTo>
                          <a:cubicBezTo>
                            <a:pt x="214" y="119"/>
                            <a:pt x="214" y="119"/>
                            <a:pt x="214" y="119"/>
                          </a:cubicBezTo>
                          <a:cubicBezTo>
                            <a:pt x="214" y="119"/>
                            <a:pt x="214" y="119"/>
                            <a:pt x="214" y="119"/>
                          </a:cubicBezTo>
                          <a:cubicBezTo>
                            <a:pt x="214" y="119"/>
                            <a:pt x="214" y="120"/>
                            <a:pt x="214" y="120"/>
                          </a:cubicBezTo>
                          <a:cubicBezTo>
                            <a:pt x="214" y="120"/>
                            <a:pt x="214" y="120"/>
                            <a:pt x="214" y="120"/>
                          </a:cubicBezTo>
                          <a:cubicBezTo>
                            <a:pt x="214" y="120"/>
                            <a:pt x="214" y="120"/>
                            <a:pt x="214" y="120"/>
                          </a:cubicBezTo>
                          <a:cubicBezTo>
                            <a:pt x="214" y="120"/>
                            <a:pt x="214" y="120"/>
                            <a:pt x="213" y="120"/>
                          </a:cubicBezTo>
                          <a:cubicBezTo>
                            <a:pt x="213" y="120"/>
                            <a:pt x="213" y="120"/>
                            <a:pt x="213" y="120"/>
                          </a:cubicBezTo>
                          <a:cubicBezTo>
                            <a:pt x="213" y="120"/>
                            <a:pt x="213" y="120"/>
                            <a:pt x="213" y="121"/>
                          </a:cubicBezTo>
                          <a:cubicBezTo>
                            <a:pt x="213" y="121"/>
                            <a:pt x="213" y="121"/>
                            <a:pt x="214" y="121"/>
                          </a:cubicBezTo>
                          <a:cubicBezTo>
                            <a:pt x="214" y="121"/>
                            <a:pt x="214" y="121"/>
                            <a:pt x="214" y="121"/>
                          </a:cubicBezTo>
                          <a:cubicBezTo>
                            <a:pt x="214" y="121"/>
                            <a:pt x="214" y="121"/>
                            <a:pt x="214" y="121"/>
                          </a:cubicBezTo>
                          <a:cubicBezTo>
                            <a:pt x="214" y="121"/>
                            <a:pt x="215" y="121"/>
                            <a:pt x="215" y="121"/>
                          </a:cubicBezTo>
                          <a:cubicBezTo>
                            <a:pt x="215" y="121"/>
                            <a:pt x="215" y="122"/>
                            <a:pt x="215" y="122"/>
                          </a:cubicBezTo>
                          <a:cubicBezTo>
                            <a:pt x="214" y="122"/>
                            <a:pt x="214" y="122"/>
                            <a:pt x="214" y="123"/>
                          </a:cubicBezTo>
                          <a:cubicBezTo>
                            <a:pt x="214" y="123"/>
                            <a:pt x="215" y="123"/>
                            <a:pt x="215" y="123"/>
                          </a:cubicBezTo>
                          <a:cubicBezTo>
                            <a:pt x="215" y="123"/>
                            <a:pt x="215" y="123"/>
                            <a:pt x="215" y="123"/>
                          </a:cubicBezTo>
                          <a:cubicBezTo>
                            <a:pt x="215" y="123"/>
                            <a:pt x="215" y="123"/>
                            <a:pt x="215" y="123"/>
                          </a:cubicBezTo>
                          <a:cubicBezTo>
                            <a:pt x="215" y="123"/>
                            <a:pt x="215" y="124"/>
                            <a:pt x="215" y="123"/>
                          </a:cubicBezTo>
                          <a:cubicBezTo>
                            <a:pt x="216" y="123"/>
                            <a:pt x="216" y="123"/>
                            <a:pt x="216" y="123"/>
                          </a:cubicBezTo>
                          <a:cubicBezTo>
                            <a:pt x="216" y="123"/>
                            <a:pt x="216" y="124"/>
                            <a:pt x="216" y="124"/>
                          </a:cubicBezTo>
                          <a:cubicBezTo>
                            <a:pt x="216" y="124"/>
                            <a:pt x="215" y="124"/>
                            <a:pt x="215" y="124"/>
                          </a:cubicBezTo>
                          <a:cubicBezTo>
                            <a:pt x="215" y="124"/>
                            <a:pt x="216" y="124"/>
                            <a:pt x="216" y="124"/>
                          </a:cubicBezTo>
                          <a:cubicBezTo>
                            <a:pt x="216" y="124"/>
                            <a:pt x="217" y="124"/>
                            <a:pt x="217" y="124"/>
                          </a:cubicBezTo>
                          <a:cubicBezTo>
                            <a:pt x="217" y="124"/>
                            <a:pt x="217" y="124"/>
                            <a:pt x="217" y="124"/>
                          </a:cubicBezTo>
                          <a:cubicBezTo>
                            <a:pt x="217" y="124"/>
                            <a:pt x="217" y="125"/>
                            <a:pt x="218" y="125"/>
                          </a:cubicBezTo>
                          <a:cubicBezTo>
                            <a:pt x="218" y="125"/>
                            <a:pt x="219" y="125"/>
                            <a:pt x="219" y="125"/>
                          </a:cubicBezTo>
                          <a:cubicBezTo>
                            <a:pt x="219" y="125"/>
                            <a:pt x="219" y="125"/>
                            <a:pt x="219" y="125"/>
                          </a:cubicBezTo>
                          <a:cubicBezTo>
                            <a:pt x="219" y="125"/>
                            <a:pt x="220" y="124"/>
                            <a:pt x="220" y="124"/>
                          </a:cubicBezTo>
                          <a:cubicBezTo>
                            <a:pt x="220" y="124"/>
                            <a:pt x="220" y="124"/>
                            <a:pt x="221" y="124"/>
                          </a:cubicBezTo>
                          <a:cubicBezTo>
                            <a:pt x="221" y="124"/>
                            <a:pt x="222" y="125"/>
                            <a:pt x="222" y="124"/>
                          </a:cubicBezTo>
                          <a:cubicBezTo>
                            <a:pt x="222" y="124"/>
                            <a:pt x="222" y="125"/>
                            <a:pt x="222" y="125"/>
                          </a:cubicBezTo>
                          <a:cubicBezTo>
                            <a:pt x="222" y="125"/>
                            <a:pt x="223" y="125"/>
                            <a:pt x="223" y="125"/>
                          </a:cubicBezTo>
                          <a:cubicBezTo>
                            <a:pt x="223" y="125"/>
                            <a:pt x="224" y="125"/>
                            <a:pt x="224" y="125"/>
                          </a:cubicBezTo>
                          <a:cubicBezTo>
                            <a:pt x="224" y="125"/>
                            <a:pt x="225" y="125"/>
                            <a:pt x="225" y="125"/>
                          </a:cubicBezTo>
                          <a:cubicBezTo>
                            <a:pt x="225" y="124"/>
                            <a:pt x="226" y="124"/>
                            <a:pt x="226" y="124"/>
                          </a:cubicBezTo>
                          <a:cubicBezTo>
                            <a:pt x="226" y="124"/>
                            <a:pt x="226" y="124"/>
                            <a:pt x="226" y="124"/>
                          </a:cubicBezTo>
                          <a:cubicBezTo>
                            <a:pt x="227" y="124"/>
                            <a:pt x="227" y="124"/>
                            <a:pt x="227" y="124"/>
                          </a:cubicBezTo>
                          <a:cubicBezTo>
                            <a:pt x="227" y="124"/>
                            <a:pt x="228" y="124"/>
                            <a:pt x="228" y="124"/>
                          </a:cubicBezTo>
                          <a:cubicBezTo>
                            <a:pt x="228" y="124"/>
                            <a:pt x="228" y="124"/>
                            <a:pt x="228" y="124"/>
                          </a:cubicBezTo>
                          <a:cubicBezTo>
                            <a:pt x="228" y="124"/>
                            <a:pt x="228" y="124"/>
                            <a:pt x="228" y="125"/>
                          </a:cubicBezTo>
                          <a:cubicBezTo>
                            <a:pt x="228" y="125"/>
                            <a:pt x="228" y="125"/>
                            <a:pt x="228" y="125"/>
                          </a:cubicBezTo>
                          <a:cubicBezTo>
                            <a:pt x="228" y="125"/>
                            <a:pt x="228" y="125"/>
                            <a:pt x="228" y="125"/>
                          </a:cubicBezTo>
                          <a:cubicBezTo>
                            <a:pt x="228" y="126"/>
                            <a:pt x="228" y="126"/>
                            <a:pt x="228" y="126"/>
                          </a:cubicBezTo>
                          <a:cubicBezTo>
                            <a:pt x="228" y="126"/>
                            <a:pt x="228" y="126"/>
                            <a:pt x="228" y="127"/>
                          </a:cubicBezTo>
                          <a:cubicBezTo>
                            <a:pt x="228" y="127"/>
                            <a:pt x="228" y="127"/>
                            <a:pt x="228" y="127"/>
                          </a:cubicBezTo>
                          <a:cubicBezTo>
                            <a:pt x="228" y="128"/>
                            <a:pt x="228" y="128"/>
                            <a:pt x="228" y="128"/>
                          </a:cubicBezTo>
                          <a:cubicBezTo>
                            <a:pt x="228" y="128"/>
                            <a:pt x="228" y="129"/>
                            <a:pt x="228" y="129"/>
                          </a:cubicBezTo>
                          <a:cubicBezTo>
                            <a:pt x="228" y="129"/>
                            <a:pt x="227" y="129"/>
                            <a:pt x="227" y="129"/>
                          </a:cubicBezTo>
                          <a:cubicBezTo>
                            <a:pt x="227" y="129"/>
                            <a:pt x="227" y="130"/>
                            <a:pt x="227" y="131"/>
                          </a:cubicBezTo>
                          <a:cubicBezTo>
                            <a:pt x="227" y="131"/>
                            <a:pt x="226" y="133"/>
                            <a:pt x="226" y="133"/>
                          </a:cubicBezTo>
                          <a:cubicBezTo>
                            <a:pt x="226" y="133"/>
                            <a:pt x="226" y="134"/>
                            <a:pt x="226" y="134"/>
                          </a:cubicBezTo>
                          <a:cubicBezTo>
                            <a:pt x="226" y="135"/>
                            <a:pt x="225" y="136"/>
                            <a:pt x="225" y="136"/>
                          </a:cubicBezTo>
                          <a:cubicBezTo>
                            <a:pt x="225" y="136"/>
                            <a:pt x="224" y="136"/>
                            <a:pt x="224" y="136"/>
                          </a:cubicBezTo>
                          <a:cubicBezTo>
                            <a:pt x="223" y="136"/>
                            <a:pt x="222" y="136"/>
                            <a:pt x="222" y="136"/>
                          </a:cubicBezTo>
                          <a:cubicBezTo>
                            <a:pt x="222" y="136"/>
                            <a:pt x="222" y="135"/>
                            <a:pt x="222" y="135"/>
                          </a:cubicBezTo>
                          <a:cubicBezTo>
                            <a:pt x="221" y="135"/>
                            <a:pt x="221" y="136"/>
                            <a:pt x="221" y="135"/>
                          </a:cubicBezTo>
                          <a:cubicBezTo>
                            <a:pt x="221" y="135"/>
                            <a:pt x="220" y="135"/>
                            <a:pt x="220" y="135"/>
                          </a:cubicBezTo>
                          <a:cubicBezTo>
                            <a:pt x="220" y="135"/>
                            <a:pt x="220" y="135"/>
                            <a:pt x="220" y="135"/>
                          </a:cubicBezTo>
                          <a:cubicBezTo>
                            <a:pt x="219" y="135"/>
                            <a:pt x="219" y="136"/>
                            <a:pt x="219" y="136"/>
                          </a:cubicBezTo>
                          <a:cubicBezTo>
                            <a:pt x="219" y="136"/>
                            <a:pt x="219" y="136"/>
                            <a:pt x="218" y="136"/>
                          </a:cubicBezTo>
                          <a:cubicBezTo>
                            <a:pt x="218" y="136"/>
                            <a:pt x="218" y="137"/>
                            <a:pt x="217" y="137"/>
                          </a:cubicBezTo>
                          <a:cubicBezTo>
                            <a:pt x="217" y="137"/>
                            <a:pt x="217" y="137"/>
                            <a:pt x="217" y="136"/>
                          </a:cubicBezTo>
                          <a:cubicBezTo>
                            <a:pt x="216" y="136"/>
                            <a:pt x="216" y="136"/>
                            <a:pt x="216" y="136"/>
                          </a:cubicBezTo>
                          <a:cubicBezTo>
                            <a:pt x="215" y="136"/>
                            <a:pt x="215" y="136"/>
                            <a:pt x="215" y="136"/>
                          </a:cubicBezTo>
                          <a:cubicBezTo>
                            <a:pt x="215" y="136"/>
                            <a:pt x="214" y="135"/>
                            <a:pt x="214" y="135"/>
                          </a:cubicBezTo>
                          <a:cubicBezTo>
                            <a:pt x="214" y="135"/>
                            <a:pt x="213" y="135"/>
                            <a:pt x="213" y="135"/>
                          </a:cubicBezTo>
                          <a:cubicBezTo>
                            <a:pt x="213" y="135"/>
                            <a:pt x="212" y="135"/>
                            <a:pt x="212" y="135"/>
                          </a:cubicBezTo>
                          <a:cubicBezTo>
                            <a:pt x="212" y="135"/>
                            <a:pt x="211" y="135"/>
                            <a:pt x="211" y="135"/>
                          </a:cubicBezTo>
                          <a:cubicBezTo>
                            <a:pt x="211" y="135"/>
                            <a:pt x="211" y="134"/>
                            <a:pt x="211" y="134"/>
                          </a:cubicBezTo>
                          <a:cubicBezTo>
                            <a:pt x="211" y="134"/>
                            <a:pt x="210" y="134"/>
                            <a:pt x="210" y="134"/>
                          </a:cubicBezTo>
                          <a:cubicBezTo>
                            <a:pt x="209" y="134"/>
                            <a:pt x="210" y="134"/>
                            <a:pt x="209" y="134"/>
                          </a:cubicBezTo>
                          <a:cubicBezTo>
                            <a:pt x="209" y="134"/>
                            <a:pt x="208" y="134"/>
                            <a:pt x="208" y="134"/>
                          </a:cubicBezTo>
                          <a:cubicBezTo>
                            <a:pt x="208" y="133"/>
                            <a:pt x="208" y="133"/>
                            <a:pt x="208" y="133"/>
                          </a:cubicBezTo>
                          <a:cubicBezTo>
                            <a:pt x="208" y="133"/>
                            <a:pt x="207" y="133"/>
                            <a:pt x="207" y="133"/>
                          </a:cubicBezTo>
                          <a:cubicBezTo>
                            <a:pt x="207" y="132"/>
                            <a:pt x="206" y="132"/>
                            <a:pt x="206" y="132"/>
                          </a:cubicBezTo>
                          <a:cubicBezTo>
                            <a:pt x="206" y="132"/>
                            <a:pt x="205" y="132"/>
                            <a:pt x="205" y="133"/>
                          </a:cubicBezTo>
                          <a:cubicBezTo>
                            <a:pt x="205" y="133"/>
                            <a:pt x="204" y="133"/>
                            <a:pt x="204" y="133"/>
                          </a:cubicBezTo>
                          <a:cubicBezTo>
                            <a:pt x="204" y="134"/>
                            <a:pt x="203" y="134"/>
                            <a:pt x="203" y="135"/>
                          </a:cubicBezTo>
                          <a:cubicBezTo>
                            <a:pt x="203" y="135"/>
                            <a:pt x="204" y="136"/>
                            <a:pt x="204" y="136"/>
                          </a:cubicBezTo>
                          <a:cubicBezTo>
                            <a:pt x="204" y="136"/>
                            <a:pt x="203" y="137"/>
                            <a:pt x="203" y="137"/>
                          </a:cubicBezTo>
                          <a:cubicBezTo>
                            <a:pt x="203" y="137"/>
                            <a:pt x="203" y="138"/>
                            <a:pt x="202" y="138"/>
                          </a:cubicBezTo>
                          <a:cubicBezTo>
                            <a:pt x="202" y="138"/>
                            <a:pt x="201" y="138"/>
                            <a:pt x="201" y="137"/>
                          </a:cubicBezTo>
                          <a:cubicBezTo>
                            <a:pt x="200" y="137"/>
                            <a:pt x="200" y="137"/>
                            <a:pt x="200" y="136"/>
                          </a:cubicBezTo>
                          <a:cubicBezTo>
                            <a:pt x="199" y="136"/>
                            <a:pt x="199" y="136"/>
                            <a:pt x="198" y="136"/>
                          </a:cubicBezTo>
                          <a:cubicBezTo>
                            <a:pt x="198" y="136"/>
                            <a:pt x="198" y="136"/>
                            <a:pt x="197" y="136"/>
                          </a:cubicBezTo>
                          <a:cubicBezTo>
                            <a:pt x="197" y="136"/>
                            <a:pt x="196" y="135"/>
                            <a:pt x="196" y="135"/>
                          </a:cubicBezTo>
                          <a:cubicBezTo>
                            <a:pt x="196" y="134"/>
                            <a:pt x="196" y="134"/>
                            <a:pt x="196" y="134"/>
                          </a:cubicBezTo>
                          <a:cubicBezTo>
                            <a:pt x="196" y="133"/>
                            <a:pt x="195" y="133"/>
                            <a:pt x="195" y="133"/>
                          </a:cubicBezTo>
                          <a:cubicBezTo>
                            <a:pt x="195" y="133"/>
                            <a:pt x="194" y="133"/>
                            <a:pt x="194" y="133"/>
                          </a:cubicBezTo>
                          <a:cubicBezTo>
                            <a:pt x="194" y="133"/>
                            <a:pt x="193" y="133"/>
                            <a:pt x="193" y="132"/>
                          </a:cubicBezTo>
                          <a:cubicBezTo>
                            <a:pt x="193" y="132"/>
                            <a:pt x="193" y="132"/>
                            <a:pt x="193" y="132"/>
                          </a:cubicBezTo>
                          <a:cubicBezTo>
                            <a:pt x="193" y="132"/>
                            <a:pt x="193" y="132"/>
                            <a:pt x="193" y="133"/>
                          </a:cubicBezTo>
                          <a:cubicBezTo>
                            <a:pt x="192" y="133"/>
                            <a:pt x="192" y="133"/>
                            <a:pt x="191" y="132"/>
                          </a:cubicBezTo>
                          <a:cubicBezTo>
                            <a:pt x="191" y="132"/>
                            <a:pt x="191" y="132"/>
                            <a:pt x="190" y="132"/>
                          </a:cubicBezTo>
                          <a:cubicBezTo>
                            <a:pt x="190" y="132"/>
                            <a:pt x="190" y="132"/>
                            <a:pt x="190" y="132"/>
                          </a:cubicBezTo>
                          <a:cubicBezTo>
                            <a:pt x="190" y="132"/>
                            <a:pt x="190" y="131"/>
                            <a:pt x="190" y="131"/>
                          </a:cubicBezTo>
                          <a:cubicBezTo>
                            <a:pt x="190" y="131"/>
                            <a:pt x="190" y="130"/>
                            <a:pt x="190" y="130"/>
                          </a:cubicBezTo>
                          <a:cubicBezTo>
                            <a:pt x="189" y="130"/>
                            <a:pt x="189" y="130"/>
                            <a:pt x="189" y="130"/>
                          </a:cubicBezTo>
                          <a:cubicBezTo>
                            <a:pt x="189" y="130"/>
                            <a:pt x="189" y="131"/>
                            <a:pt x="189" y="131"/>
                          </a:cubicBezTo>
                          <a:cubicBezTo>
                            <a:pt x="189" y="131"/>
                            <a:pt x="189" y="131"/>
                            <a:pt x="189" y="131"/>
                          </a:cubicBezTo>
                          <a:cubicBezTo>
                            <a:pt x="189" y="131"/>
                            <a:pt x="189" y="131"/>
                            <a:pt x="189" y="131"/>
                          </a:cubicBezTo>
                          <a:cubicBezTo>
                            <a:pt x="189" y="131"/>
                            <a:pt x="189" y="131"/>
                            <a:pt x="189" y="131"/>
                          </a:cubicBezTo>
                          <a:cubicBezTo>
                            <a:pt x="189" y="131"/>
                            <a:pt x="189" y="131"/>
                            <a:pt x="189" y="131"/>
                          </a:cubicBezTo>
                          <a:cubicBezTo>
                            <a:pt x="189" y="131"/>
                            <a:pt x="188" y="130"/>
                            <a:pt x="188" y="130"/>
                          </a:cubicBezTo>
                          <a:cubicBezTo>
                            <a:pt x="188" y="130"/>
                            <a:pt x="188" y="129"/>
                            <a:pt x="188" y="129"/>
                          </a:cubicBezTo>
                          <a:cubicBezTo>
                            <a:pt x="188" y="129"/>
                            <a:pt x="189" y="129"/>
                            <a:pt x="189" y="128"/>
                          </a:cubicBezTo>
                          <a:cubicBezTo>
                            <a:pt x="189" y="128"/>
                            <a:pt x="190" y="128"/>
                            <a:pt x="190" y="127"/>
                          </a:cubicBezTo>
                          <a:cubicBezTo>
                            <a:pt x="190" y="127"/>
                            <a:pt x="190" y="127"/>
                            <a:pt x="190" y="127"/>
                          </a:cubicBezTo>
                          <a:cubicBezTo>
                            <a:pt x="190" y="126"/>
                            <a:pt x="189" y="126"/>
                            <a:pt x="189" y="126"/>
                          </a:cubicBezTo>
                          <a:cubicBezTo>
                            <a:pt x="189" y="126"/>
                            <a:pt x="189" y="125"/>
                            <a:pt x="189" y="125"/>
                          </a:cubicBezTo>
                          <a:cubicBezTo>
                            <a:pt x="189" y="125"/>
                            <a:pt x="189" y="125"/>
                            <a:pt x="189" y="124"/>
                          </a:cubicBezTo>
                          <a:cubicBezTo>
                            <a:pt x="189" y="124"/>
                            <a:pt x="190" y="124"/>
                            <a:pt x="190" y="124"/>
                          </a:cubicBezTo>
                          <a:cubicBezTo>
                            <a:pt x="190" y="123"/>
                            <a:pt x="190" y="123"/>
                            <a:pt x="190" y="123"/>
                          </a:cubicBezTo>
                          <a:cubicBezTo>
                            <a:pt x="189" y="123"/>
                            <a:pt x="189" y="124"/>
                            <a:pt x="189" y="124"/>
                          </a:cubicBezTo>
                          <a:cubicBezTo>
                            <a:pt x="189" y="124"/>
                            <a:pt x="189" y="124"/>
                            <a:pt x="189" y="124"/>
                          </a:cubicBezTo>
                          <a:cubicBezTo>
                            <a:pt x="189" y="124"/>
                            <a:pt x="188" y="124"/>
                            <a:pt x="188" y="124"/>
                          </a:cubicBezTo>
                          <a:cubicBezTo>
                            <a:pt x="188" y="123"/>
                            <a:pt x="188" y="123"/>
                            <a:pt x="188" y="123"/>
                          </a:cubicBezTo>
                          <a:cubicBezTo>
                            <a:pt x="188" y="123"/>
                            <a:pt x="188" y="123"/>
                            <a:pt x="187" y="123"/>
                          </a:cubicBezTo>
                          <a:cubicBezTo>
                            <a:pt x="187" y="123"/>
                            <a:pt x="187" y="123"/>
                            <a:pt x="186" y="123"/>
                          </a:cubicBezTo>
                          <a:cubicBezTo>
                            <a:pt x="186" y="123"/>
                            <a:pt x="186" y="124"/>
                            <a:pt x="186" y="124"/>
                          </a:cubicBezTo>
                          <a:cubicBezTo>
                            <a:pt x="185" y="124"/>
                            <a:pt x="185" y="124"/>
                            <a:pt x="184" y="124"/>
                          </a:cubicBezTo>
                          <a:cubicBezTo>
                            <a:pt x="184" y="123"/>
                            <a:pt x="184" y="123"/>
                            <a:pt x="184" y="123"/>
                          </a:cubicBezTo>
                          <a:cubicBezTo>
                            <a:pt x="183" y="124"/>
                            <a:pt x="183" y="124"/>
                            <a:pt x="183" y="124"/>
                          </a:cubicBezTo>
                          <a:cubicBezTo>
                            <a:pt x="183" y="124"/>
                            <a:pt x="183" y="123"/>
                            <a:pt x="182" y="123"/>
                          </a:cubicBezTo>
                          <a:cubicBezTo>
                            <a:pt x="182" y="123"/>
                            <a:pt x="182" y="124"/>
                            <a:pt x="182" y="124"/>
                          </a:cubicBezTo>
                          <a:cubicBezTo>
                            <a:pt x="182" y="124"/>
                            <a:pt x="181" y="124"/>
                            <a:pt x="181" y="124"/>
                          </a:cubicBezTo>
                          <a:cubicBezTo>
                            <a:pt x="181" y="124"/>
                            <a:pt x="181" y="124"/>
                            <a:pt x="181" y="124"/>
                          </a:cubicBezTo>
                          <a:cubicBezTo>
                            <a:pt x="181" y="124"/>
                            <a:pt x="181" y="124"/>
                            <a:pt x="180" y="124"/>
                          </a:cubicBezTo>
                          <a:cubicBezTo>
                            <a:pt x="180" y="124"/>
                            <a:pt x="180" y="124"/>
                            <a:pt x="179" y="124"/>
                          </a:cubicBezTo>
                          <a:cubicBezTo>
                            <a:pt x="179" y="124"/>
                            <a:pt x="178" y="124"/>
                            <a:pt x="178" y="124"/>
                          </a:cubicBezTo>
                          <a:cubicBezTo>
                            <a:pt x="178" y="124"/>
                            <a:pt x="177" y="124"/>
                            <a:pt x="177" y="124"/>
                          </a:cubicBezTo>
                          <a:cubicBezTo>
                            <a:pt x="177" y="124"/>
                            <a:pt x="177" y="124"/>
                            <a:pt x="177" y="124"/>
                          </a:cubicBezTo>
                          <a:cubicBezTo>
                            <a:pt x="176" y="124"/>
                            <a:pt x="176" y="124"/>
                            <a:pt x="175" y="125"/>
                          </a:cubicBezTo>
                          <a:cubicBezTo>
                            <a:pt x="175" y="125"/>
                            <a:pt x="174" y="125"/>
                            <a:pt x="174" y="125"/>
                          </a:cubicBezTo>
                          <a:cubicBezTo>
                            <a:pt x="174" y="125"/>
                            <a:pt x="174" y="125"/>
                            <a:pt x="174" y="125"/>
                          </a:cubicBezTo>
                          <a:cubicBezTo>
                            <a:pt x="174" y="125"/>
                            <a:pt x="173" y="125"/>
                            <a:pt x="173" y="125"/>
                          </a:cubicBezTo>
                          <a:cubicBezTo>
                            <a:pt x="173" y="126"/>
                            <a:pt x="173" y="126"/>
                            <a:pt x="173" y="126"/>
                          </a:cubicBezTo>
                          <a:cubicBezTo>
                            <a:pt x="172" y="126"/>
                            <a:pt x="172" y="126"/>
                            <a:pt x="172" y="126"/>
                          </a:cubicBezTo>
                          <a:cubicBezTo>
                            <a:pt x="172" y="126"/>
                            <a:pt x="172" y="126"/>
                            <a:pt x="172" y="126"/>
                          </a:cubicBezTo>
                          <a:cubicBezTo>
                            <a:pt x="171" y="126"/>
                            <a:pt x="171" y="126"/>
                            <a:pt x="171" y="127"/>
                          </a:cubicBezTo>
                          <a:cubicBezTo>
                            <a:pt x="171" y="127"/>
                            <a:pt x="171" y="127"/>
                            <a:pt x="171" y="127"/>
                          </a:cubicBezTo>
                          <a:cubicBezTo>
                            <a:pt x="170" y="127"/>
                            <a:pt x="170" y="127"/>
                            <a:pt x="170" y="127"/>
                          </a:cubicBezTo>
                          <a:cubicBezTo>
                            <a:pt x="170" y="128"/>
                            <a:pt x="170" y="128"/>
                            <a:pt x="169" y="128"/>
                          </a:cubicBezTo>
                          <a:cubicBezTo>
                            <a:pt x="169" y="128"/>
                            <a:pt x="168" y="127"/>
                            <a:pt x="168" y="127"/>
                          </a:cubicBezTo>
                          <a:cubicBezTo>
                            <a:pt x="168" y="127"/>
                            <a:pt x="168" y="127"/>
                            <a:pt x="167" y="127"/>
                          </a:cubicBezTo>
                          <a:cubicBezTo>
                            <a:pt x="167" y="127"/>
                            <a:pt x="166" y="127"/>
                            <a:pt x="166" y="127"/>
                          </a:cubicBezTo>
                          <a:cubicBezTo>
                            <a:pt x="166" y="127"/>
                            <a:pt x="165" y="127"/>
                            <a:pt x="165" y="127"/>
                          </a:cubicBezTo>
                          <a:cubicBezTo>
                            <a:pt x="165" y="127"/>
                            <a:pt x="165" y="126"/>
                            <a:pt x="165" y="126"/>
                          </a:cubicBezTo>
                          <a:cubicBezTo>
                            <a:pt x="164" y="126"/>
                            <a:pt x="164" y="126"/>
                            <a:pt x="164" y="126"/>
                          </a:cubicBezTo>
                          <a:cubicBezTo>
                            <a:pt x="164" y="126"/>
                            <a:pt x="164" y="126"/>
                            <a:pt x="164" y="126"/>
                          </a:cubicBezTo>
                          <a:cubicBezTo>
                            <a:pt x="164" y="126"/>
                            <a:pt x="163" y="126"/>
                            <a:pt x="163" y="127"/>
                          </a:cubicBezTo>
                          <a:cubicBezTo>
                            <a:pt x="163" y="127"/>
                            <a:pt x="163" y="129"/>
                            <a:pt x="163" y="129"/>
                          </a:cubicBezTo>
                          <a:cubicBezTo>
                            <a:pt x="162" y="130"/>
                            <a:pt x="161" y="131"/>
                            <a:pt x="160" y="131"/>
                          </a:cubicBezTo>
                          <a:cubicBezTo>
                            <a:pt x="160" y="131"/>
                            <a:pt x="159" y="131"/>
                            <a:pt x="159" y="132"/>
                          </a:cubicBezTo>
                          <a:cubicBezTo>
                            <a:pt x="159" y="132"/>
                            <a:pt x="159" y="132"/>
                            <a:pt x="159" y="133"/>
                          </a:cubicBezTo>
                          <a:cubicBezTo>
                            <a:pt x="159" y="133"/>
                            <a:pt x="158" y="133"/>
                            <a:pt x="158" y="133"/>
                          </a:cubicBezTo>
                          <a:cubicBezTo>
                            <a:pt x="158" y="134"/>
                            <a:pt x="158" y="134"/>
                            <a:pt x="158" y="135"/>
                          </a:cubicBezTo>
                          <a:cubicBezTo>
                            <a:pt x="158" y="135"/>
                            <a:pt x="158" y="136"/>
                            <a:pt x="158" y="136"/>
                          </a:cubicBezTo>
                          <a:cubicBezTo>
                            <a:pt x="158" y="137"/>
                            <a:pt x="158" y="138"/>
                            <a:pt x="158" y="138"/>
                          </a:cubicBezTo>
                          <a:cubicBezTo>
                            <a:pt x="158" y="138"/>
                            <a:pt x="157" y="139"/>
                            <a:pt x="157" y="140"/>
                          </a:cubicBezTo>
                          <a:cubicBezTo>
                            <a:pt x="157" y="140"/>
                            <a:pt x="157" y="141"/>
                            <a:pt x="157" y="141"/>
                          </a:cubicBezTo>
                          <a:cubicBezTo>
                            <a:pt x="156" y="141"/>
                            <a:pt x="156" y="141"/>
                            <a:pt x="156" y="141"/>
                          </a:cubicBezTo>
                          <a:cubicBezTo>
                            <a:pt x="155" y="142"/>
                            <a:pt x="155" y="142"/>
                            <a:pt x="155" y="142"/>
                          </a:cubicBezTo>
                          <a:cubicBezTo>
                            <a:pt x="155" y="142"/>
                            <a:pt x="154" y="143"/>
                            <a:pt x="153" y="143"/>
                          </a:cubicBezTo>
                          <a:cubicBezTo>
                            <a:pt x="153" y="143"/>
                            <a:pt x="153" y="143"/>
                            <a:pt x="153" y="143"/>
                          </a:cubicBezTo>
                          <a:cubicBezTo>
                            <a:pt x="152" y="144"/>
                            <a:pt x="152" y="145"/>
                            <a:pt x="152" y="145"/>
                          </a:cubicBezTo>
                          <a:cubicBezTo>
                            <a:pt x="152" y="145"/>
                            <a:pt x="152" y="146"/>
                            <a:pt x="152" y="146"/>
                          </a:cubicBezTo>
                          <a:cubicBezTo>
                            <a:pt x="151" y="146"/>
                            <a:pt x="151" y="146"/>
                            <a:pt x="150" y="147"/>
                          </a:cubicBezTo>
                          <a:cubicBezTo>
                            <a:pt x="150" y="147"/>
                            <a:pt x="150" y="148"/>
                            <a:pt x="150" y="148"/>
                          </a:cubicBezTo>
                          <a:cubicBezTo>
                            <a:pt x="150" y="149"/>
                            <a:pt x="150" y="150"/>
                            <a:pt x="150" y="150"/>
                          </a:cubicBezTo>
                          <a:cubicBezTo>
                            <a:pt x="150" y="150"/>
                            <a:pt x="149" y="150"/>
                            <a:pt x="149" y="151"/>
                          </a:cubicBezTo>
                          <a:cubicBezTo>
                            <a:pt x="149" y="151"/>
                            <a:pt x="148" y="152"/>
                            <a:pt x="148" y="152"/>
                          </a:cubicBezTo>
                          <a:cubicBezTo>
                            <a:pt x="148" y="152"/>
                            <a:pt x="148" y="154"/>
                            <a:pt x="148" y="154"/>
                          </a:cubicBezTo>
                          <a:cubicBezTo>
                            <a:pt x="148" y="154"/>
                            <a:pt x="147" y="155"/>
                            <a:pt x="147" y="155"/>
                          </a:cubicBezTo>
                          <a:cubicBezTo>
                            <a:pt x="147" y="155"/>
                            <a:pt x="147" y="155"/>
                            <a:pt x="147" y="156"/>
                          </a:cubicBezTo>
                          <a:cubicBezTo>
                            <a:pt x="147" y="157"/>
                            <a:pt x="146" y="158"/>
                            <a:pt x="146" y="158"/>
                          </a:cubicBezTo>
                          <a:cubicBezTo>
                            <a:pt x="146" y="158"/>
                            <a:pt x="147" y="158"/>
                            <a:pt x="147" y="158"/>
                          </a:cubicBezTo>
                          <a:cubicBezTo>
                            <a:pt x="147" y="158"/>
                            <a:pt x="147" y="158"/>
                            <a:pt x="147" y="158"/>
                          </a:cubicBezTo>
                          <a:cubicBezTo>
                            <a:pt x="147" y="158"/>
                            <a:pt x="147" y="158"/>
                            <a:pt x="147" y="158"/>
                          </a:cubicBezTo>
                          <a:cubicBezTo>
                            <a:pt x="147" y="159"/>
                            <a:pt x="147" y="159"/>
                            <a:pt x="147" y="159"/>
                          </a:cubicBezTo>
                          <a:cubicBezTo>
                            <a:pt x="147" y="159"/>
                            <a:pt x="147" y="159"/>
                            <a:pt x="147" y="159"/>
                          </a:cubicBezTo>
                          <a:cubicBezTo>
                            <a:pt x="147" y="159"/>
                            <a:pt x="148" y="159"/>
                            <a:pt x="148" y="159"/>
                          </a:cubicBezTo>
                          <a:cubicBezTo>
                            <a:pt x="148" y="160"/>
                            <a:pt x="148" y="160"/>
                            <a:pt x="148" y="160"/>
                          </a:cubicBezTo>
                          <a:cubicBezTo>
                            <a:pt x="148" y="161"/>
                            <a:pt x="147" y="160"/>
                            <a:pt x="147" y="161"/>
                          </a:cubicBezTo>
                          <a:cubicBezTo>
                            <a:pt x="147" y="161"/>
                            <a:pt x="147" y="161"/>
                            <a:pt x="147" y="161"/>
                          </a:cubicBezTo>
                          <a:cubicBezTo>
                            <a:pt x="148" y="161"/>
                            <a:pt x="147" y="162"/>
                            <a:pt x="147" y="162"/>
                          </a:cubicBezTo>
                          <a:cubicBezTo>
                            <a:pt x="147" y="162"/>
                            <a:pt x="148" y="162"/>
                            <a:pt x="148" y="162"/>
                          </a:cubicBezTo>
                          <a:cubicBezTo>
                            <a:pt x="148" y="163"/>
                            <a:pt x="148" y="165"/>
                            <a:pt x="148" y="166"/>
                          </a:cubicBezTo>
                          <a:cubicBezTo>
                            <a:pt x="148" y="166"/>
                            <a:pt x="147" y="167"/>
                            <a:pt x="147" y="168"/>
                          </a:cubicBezTo>
                          <a:cubicBezTo>
                            <a:pt x="147" y="168"/>
                            <a:pt x="147" y="169"/>
                            <a:pt x="147" y="169"/>
                          </a:cubicBezTo>
                          <a:cubicBezTo>
                            <a:pt x="147" y="170"/>
                            <a:pt x="146" y="171"/>
                            <a:pt x="146" y="171"/>
                          </a:cubicBezTo>
                          <a:cubicBezTo>
                            <a:pt x="146" y="171"/>
                            <a:pt x="147" y="172"/>
                            <a:pt x="147" y="173"/>
                          </a:cubicBezTo>
                          <a:cubicBezTo>
                            <a:pt x="147" y="174"/>
                            <a:pt x="147" y="174"/>
                            <a:pt x="147" y="174"/>
                          </a:cubicBezTo>
                          <a:cubicBezTo>
                            <a:pt x="147" y="174"/>
                            <a:pt x="147" y="174"/>
                            <a:pt x="147" y="174"/>
                          </a:cubicBezTo>
                          <a:cubicBezTo>
                            <a:pt x="147" y="175"/>
                            <a:pt x="147" y="175"/>
                            <a:pt x="147" y="175"/>
                          </a:cubicBezTo>
                          <a:cubicBezTo>
                            <a:pt x="147" y="176"/>
                            <a:pt x="147" y="178"/>
                            <a:pt x="147" y="178"/>
                          </a:cubicBezTo>
                          <a:cubicBezTo>
                            <a:pt x="147" y="178"/>
                            <a:pt x="148" y="178"/>
                            <a:pt x="148" y="178"/>
                          </a:cubicBezTo>
                          <a:cubicBezTo>
                            <a:pt x="148" y="178"/>
                            <a:pt x="148" y="178"/>
                            <a:pt x="148" y="178"/>
                          </a:cubicBezTo>
                          <a:cubicBezTo>
                            <a:pt x="149" y="178"/>
                            <a:pt x="149" y="179"/>
                            <a:pt x="149" y="179"/>
                          </a:cubicBezTo>
                          <a:cubicBezTo>
                            <a:pt x="149" y="179"/>
                            <a:pt x="149" y="180"/>
                            <a:pt x="149" y="180"/>
                          </a:cubicBezTo>
                          <a:cubicBezTo>
                            <a:pt x="149" y="180"/>
                            <a:pt x="150" y="180"/>
                            <a:pt x="150" y="180"/>
                          </a:cubicBezTo>
                          <a:cubicBezTo>
                            <a:pt x="150" y="180"/>
                            <a:pt x="150" y="180"/>
                            <a:pt x="150" y="180"/>
                          </a:cubicBezTo>
                          <a:cubicBezTo>
                            <a:pt x="150" y="181"/>
                            <a:pt x="150" y="181"/>
                            <a:pt x="150" y="181"/>
                          </a:cubicBezTo>
                          <a:cubicBezTo>
                            <a:pt x="151" y="181"/>
                            <a:pt x="151" y="182"/>
                            <a:pt x="151" y="182"/>
                          </a:cubicBezTo>
                          <a:cubicBezTo>
                            <a:pt x="151" y="182"/>
                            <a:pt x="152" y="182"/>
                            <a:pt x="152" y="183"/>
                          </a:cubicBezTo>
                          <a:cubicBezTo>
                            <a:pt x="152" y="183"/>
                            <a:pt x="152" y="184"/>
                            <a:pt x="152" y="184"/>
                          </a:cubicBezTo>
                          <a:cubicBezTo>
                            <a:pt x="152" y="185"/>
                            <a:pt x="152" y="185"/>
                            <a:pt x="153" y="185"/>
                          </a:cubicBezTo>
                          <a:cubicBezTo>
                            <a:pt x="153" y="185"/>
                            <a:pt x="153" y="186"/>
                            <a:pt x="153" y="186"/>
                          </a:cubicBezTo>
                          <a:cubicBezTo>
                            <a:pt x="153" y="187"/>
                            <a:pt x="154" y="187"/>
                            <a:pt x="154" y="187"/>
                          </a:cubicBezTo>
                          <a:cubicBezTo>
                            <a:pt x="154" y="187"/>
                            <a:pt x="154" y="188"/>
                            <a:pt x="154" y="188"/>
                          </a:cubicBezTo>
                          <a:cubicBezTo>
                            <a:pt x="155" y="188"/>
                            <a:pt x="155" y="189"/>
                            <a:pt x="156" y="189"/>
                          </a:cubicBezTo>
                          <a:cubicBezTo>
                            <a:pt x="156" y="189"/>
                            <a:pt x="156" y="190"/>
                            <a:pt x="156" y="190"/>
                          </a:cubicBezTo>
                          <a:cubicBezTo>
                            <a:pt x="157" y="190"/>
                            <a:pt x="157" y="190"/>
                            <a:pt x="157" y="190"/>
                          </a:cubicBezTo>
                          <a:cubicBezTo>
                            <a:pt x="157" y="190"/>
                            <a:pt x="158" y="191"/>
                            <a:pt x="158" y="191"/>
                          </a:cubicBezTo>
                          <a:cubicBezTo>
                            <a:pt x="158" y="192"/>
                            <a:pt x="158" y="192"/>
                            <a:pt x="158" y="192"/>
                          </a:cubicBezTo>
                          <a:cubicBezTo>
                            <a:pt x="159" y="192"/>
                            <a:pt x="160" y="193"/>
                            <a:pt x="160" y="193"/>
                          </a:cubicBezTo>
                          <a:cubicBezTo>
                            <a:pt x="160" y="193"/>
                            <a:pt x="161" y="194"/>
                            <a:pt x="161" y="194"/>
                          </a:cubicBezTo>
                          <a:cubicBezTo>
                            <a:pt x="161" y="194"/>
                            <a:pt x="163" y="193"/>
                            <a:pt x="163" y="193"/>
                          </a:cubicBezTo>
                          <a:cubicBezTo>
                            <a:pt x="163" y="193"/>
                            <a:pt x="165" y="192"/>
                            <a:pt x="165" y="192"/>
                          </a:cubicBezTo>
                          <a:cubicBezTo>
                            <a:pt x="165" y="192"/>
                            <a:pt x="167" y="192"/>
                            <a:pt x="167" y="192"/>
                          </a:cubicBezTo>
                          <a:cubicBezTo>
                            <a:pt x="168" y="192"/>
                            <a:pt x="169" y="193"/>
                            <a:pt x="169" y="193"/>
                          </a:cubicBezTo>
                          <a:cubicBezTo>
                            <a:pt x="170" y="193"/>
                            <a:pt x="170" y="193"/>
                            <a:pt x="170" y="193"/>
                          </a:cubicBezTo>
                          <a:cubicBezTo>
                            <a:pt x="170" y="193"/>
                            <a:pt x="171" y="192"/>
                            <a:pt x="171" y="192"/>
                          </a:cubicBezTo>
                          <a:cubicBezTo>
                            <a:pt x="172" y="192"/>
                            <a:pt x="172" y="192"/>
                            <a:pt x="172" y="192"/>
                          </a:cubicBezTo>
                          <a:cubicBezTo>
                            <a:pt x="172" y="191"/>
                            <a:pt x="173" y="191"/>
                            <a:pt x="173" y="191"/>
                          </a:cubicBezTo>
                          <a:cubicBezTo>
                            <a:pt x="173" y="191"/>
                            <a:pt x="174" y="191"/>
                            <a:pt x="174" y="191"/>
                          </a:cubicBezTo>
                          <a:cubicBezTo>
                            <a:pt x="174" y="191"/>
                            <a:pt x="174" y="190"/>
                            <a:pt x="175" y="190"/>
                          </a:cubicBezTo>
                          <a:cubicBezTo>
                            <a:pt x="175" y="190"/>
                            <a:pt x="175" y="189"/>
                            <a:pt x="176" y="189"/>
                          </a:cubicBezTo>
                          <a:cubicBezTo>
                            <a:pt x="177" y="189"/>
                            <a:pt x="179" y="189"/>
                            <a:pt x="179" y="189"/>
                          </a:cubicBezTo>
                          <a:cubicBezTo>
                            <a:pt x="179" y="189"/>
                            <a:pt x="179" y="189"/>
                            <a:pt x="180" y="190"/>
                          </a:cubicBezTo>
                          <a:cubicBezTo>
                            <a:pt x="180" y="190"/>
                            <a:pt x="181" y="192"/>
                            <a:pt x="181" y="192"/>
                          </a:cubicBezTo>
                          <a:cubicBezTo>
                            <a:pt x="181" y="193"/>
                            <a:pt x="181" y="194"/>
                            <a:pt x="181" y="194"/>
                          </a:cubicBezTo>
                          <a:cubicBezTo>
                            <a:pt x="182" y="194"/>
                            <a:pt x="182" y="194"/>
                            <a:pt x="182" y="194"/>
                          </a:cubicBezTo>
                          <a:cubicBezTo>
                            <a:pt x="183" y="194"/>
                            <a:pt x="183" y="194"/>
                            <a:pt x="184" y="194"/>
                          </a:cubicBezTo>
                          <a:cubicBezTo>
                            <a:pt x="184" y="194"/>
                            <a:pt x="184" y="194"/>
                            <a:pt x="184" y="194"/>
                          </a:cubicBezTo>
                          <a:cubicBezTo>
                            <a:pt x="184" y="194"/>
                            <a:pt x="185" y="194"/>
                            <a:pt x="185" y="194"/>
                          </a:cubicBezTo>
                          <a:cubicBezTo>
                            <a:pt x="185" y="193"/>
                            <a:pt x="185" y="193"/>
                            <a:pt x="185" y="193"/>
                          </a:cubicBezTo>
                          <a:cubicBezTo>
                            <a:pt x="185" y="193"/>
                            <a:pt x="186" y="193"/>
                            <a:pt x="186" y="193"/>
                          </a:cubicBezTo>
                          <a:cubicBezTo>
                            <a:pt x="186" y="193"/>
                            <a:pt x="186" y="193"/>
                            <a:pt x="186" y="194"/>
                          </a:cubicBezTo>
                          <a:cubicBezTo>
                            <a:pt x="186" y="194"/>
                            <a:pt x="187" y="195"/>
                            <a:pt x="187" y="195"/>
                          </a:cubicBezTo>
                          <a:cubicBezTo>
                            <a:pt x="187" y="196"/>
                            <a:pt x="188" y="196"/>
                            <a:pt x="188" y="196"/>
                          </a:cubicBezTo>
                          <a:cubicBezTo>
                            <a:pt x="188" y="197"/>
                            <a:pt x="188" y="198"/>
                            <a:pt x="188" y="198"/>
                          </a:cubicBezTo>
                          <a:cubicBezTo>
                            <a:pt x="188" y="198"/>
                            <a:pt x="188" y="199"/>
                            <a:pt x="188" y="199"/>
                          </a:cubicBezTo>
                          <a:cubicBezTo>
                            <a:pt x="188" y="200"/>
                            <a:pt x="187" y="200"/>
                            <a:pt x="187" y="200"/>
                          </a:cubicBezTo>
                          <a:cubicBezTo>
                            <a:pt x="187" y="200"/>
                            <a:pt x="187" y="201"/>
                            <a:pt x="187" y="201"/>
                          </a:cubicBezTo>
                          <a:cubicBezTo>
                            <a:pt x="187" y="201"/>
                            <a:pt x="187" y="201"/>
                            <a:pt x="187" y="202"/>
                          </a:cubicBezTo>
                          <a:cubicBezTo>
                            <a:pt x="187" y="202"/>
                            <a:pt x="187" y="202"/>
                            <a:pt x="187" y="202"/>
                          </a:cubicBezTo>
                          <a:cubicBezTo>
                            <a:pt x="187" y="202"/>
                            <a:pt x="187" y="202"/>
                            <a:pt x="187" y="202"/>
                          </a:cubicBezTo>
                          <a:cubicBezTo>
                            <a:pt x="187" y="202"/>
                            <a:pt x="187" y="202"/>
                            <a:pt x="187" y="202"/>
                          </a:cubicBezTo>
                          <a:cubicBezTo>
                            <a:pt x="187" y="202"/>
                            <a:pt x="187" y="204"/>
                            <a:pt x="187" y="204"/>
                          </a:cubicBezTo>
                          <a:cubicBezTo>
                            <a:pt x="187" y="204"/>
                            <a:pt x="187" y="205"/>
                            <a:pt x="187" y="205"/>
                          </a:cubicBezTo>
                          <a:cubicBezTo>
                            <a:pt x="186" y="205"/>
                            <a:pt x="186" y="205"/>
                            <a:pt x="186" y="205"/>
                          </a:cubicBezTo>
                          <a:cubicBezTo>
                            <a:pt x="186" y="205"/>
                            <a:pt x="186" y="205"/>
                            <a:pt x="186" y="206"/>
                          </a:cubicBezTo>
                          <a:cubicBezTo>
                            <a:pt x="187" y="206"/>
                            <a:pt x="187" y="207"/>
                            <a:pt x="187" y="207"/>
                          </a:cubicBezTo>
                          <a:cubicBezTo>
                            <a:pt x="187" y="207"/>
                            <a:pt x="188" y="209"/>
                            <a:pt x="188" y="209"/>
                          </a:cubicBezTo>
                          <a:cubicBezTo>
                            <a:pt x="188" y="210"/>
                            <a:pt x="189" y="211"/>
                            <a:pt x="189" y="211"/>
                          </a:cubicBezTo>
                          <a:cubicBezTo>
                            <a:pt x="189" y="211"/>
                            <a:pt x="190" y="213"/>
                            <a:pt x="190" y="213"/>
                          </a:cubicBezTo>
                          <a:cubicBezTo>
                            <a:pt x="191" y="213"/>
                            <a:pt x="191" y="213"/>
                            <a:pt x="191" y="214"/>
                          </a:cubicBezTo>
                          <a:cubicBezTo>
                            <a:pt x="191" y="214"/>
                            <a:pt x="191" y="215"/>
                            <a:pt x="191" y="215"/>
                          </a:cubicBezTo>
                          <a:cubicBezTo>
                            <a:pt x="191" y="215"/>
                            <a:pt x="191" y="216"/>
                            <a:pt x="191" y="216"/>
                          </a:cubicBezTo>
                          <a:cubicBezTo>
                            <a:pt x="191" y="216"/>
                            <a:pt x="192" y="219"/>
                            <a:pt x="192" y="219"/>
                          </a:cubicBezTo>
                          <a:cubicBezTo>
                            <a:pt x="193" y="220"/>
                            <a:pt x="193" y="221"/>
                            <a:pt x="193" y="221"/>
                          </a:cubicBezTo>
                          <a:cubicBezTo>
                            <a:pt x="193" y="221"/>
                            <a:pt x="193" y="222"/>
                            <a:pt x="193" y="222"/>
                          </a:cubicBezTo>
                          <a:cubicBezTo>
                            <a:pt x="193" y="222"/>
                            <a:pt x="193" y="223"/>
                            <a:pt x="193" y="223"/>
                          </a:cubicBezTo>
                          <a:cubicBezTo>
                            <a:pt x="193" y="223"/>
                            <a:pt x="193" y="223"/>
                            <a:pt x="193" y="224"/>
                          </a:cubicBezTo>
                          <a:cubicBezTo>
                            <a:pt x="193" y="224"/>
                            <a:pt x="193" y="225"/>
                            <a:pt x="193" y="225"/>
                          </a:cubicBezTo>
                          <a:cubicBezTo>
                            <a:pt x="193" y="226"/>
                            <a:pt x="194" y="227"/>
                            <a:pt x="194" y="227"/>
                          </a:cubicBezTo>
                          <a:cubicBezTo>
                            <a:pt x="194" y="227"/>
                            <a:pt x="194" y="227"/>
                            <a:pt x="194" y="228"/>
                          </a:cubicBezTo>
                          <a:cubicBezTo>
                            <a:pt x="194" y="228"/>
                            <a:pt x="194" y="229"/>
                            <a:pt x="194" y="229"/>
                          </a:cubicBezTo>
                          <a:cubicBezTo>
                            <a:pt x="194" y="229"/>
                            <a:pt x="194" y="230"/>
                            <a:pt x="193" y="230"/>
                          </a:cubicBezTo>
                          <a:cubicBezTo>
                            <a:pt x="193" y="230"/>
                            <a:pt x="193" y="230"/>
                            <a:pt x="193" y="231"/>
                          </a:cubicBezTo>
                          <a:cubicBezTo>
                            <a:pt x="193" y="231"/>
                            <a:pt x="193" y="231"/>
                            <a:pt x="193" y="231"/>
                          </a:cubicBezTo>
                          <a:cubicBezTo>
                            <a:pt x="192" y="231"/>
                            <a:pt x="192" y="232"/>
                            <a:pt x="192" y="232"/>
                          </a:cubicBezTo>
                          <a:cubicBezTo>
                            <a:pt x="192" y="232"/>
                            <a:pt x="192" y="233"/>
                            <a:pt x="192" y="233"/>
                          </a:cubicBezTo>
                          <a:cubicBezTo>
                            <a:pt x="192" y="233"/>
                            <a:pt x="192" y="234"/>
                            <a:pt x="192" y="234"/>
                          </a:cubicBezTo>
                          <a:cubicBezTo>
                            <a:pt x="192" y="235"/>
                            <a:pt x="192" y="235"/>
                            <a:pt x="191" y="236"/>
                          </a:cubicBezTo>
                          <a:cubicBezTo>
                            <a:pt x="191" y="236"/>
                            <a:pt x="191" y="237"/>
                            <a:pt x="191" y="237"/>
                          </a:cubicBezTo>
                          <a:cubicBezTo>
                            <a:pt x="191" y="237"/>
                            <a:pt x="191" y="237"/>
                            <a:pt x="191" y="238"/>
                          </a:cubicBezTo>
                          <a:cubicBezTo>
                            <a:pt x="191" y="238"/>
                            <a:pt x="191" y="239"/>
                            <a:pt x="191" y="239"/>
                          </a:cubicBezTo>
                          <a:cubicBezTo>
                            <a:pt x="191" y="239"/>
                            <a:pt x="191" y="240"/>
                            <a:pt x="191" y="241"/>
                          </a:cubicBezTo>
                          <a:cubicBezTo>
                            <a:pt x="191" y="241"/>
                            <a:pt x="191" y="243"/>
                            <a:pt x="191" y="243"/>
                          </a:cubicBezTo>
                          <a:cubicBezTo>
                            <a:pt x="191" y="244"/>
                            <a:pt x="191" y="244"/>
                            <a:pt x="192" y="244"/>
                          </a:cubicBezTo>
                          <a:cubicBezTo>
                            <a:pt x="192" y="244"/>
                            <a:pt x="192" y="246"/>
                            <a:pt x="193" y="247"/>
                          </a:cubicBezTo>
                          <a:cubicBezTo>
                            <a:pt x="193" y="247"/>
                            <a:pt x="193" y="247"/>
                            <a:pt x="193" y="248"/>
                          </a:cubicBezTo>
                          <a:cubicBezTo>
                            <a:pt x="193" y="248"/>
                            <a:pt x="193" y="249"/>
                            <a:pt x="194" y="249"/>
                          </a:cubicBezTo>
                          <a:cubicBezTo>
                            <a:pt x="194" y="249"/>
                            <a:pt x="194" y="250"/>
                            <a:pt x="194" y="250"/>
                          </a:cubicBezTo>
                          <a:cubicBezTo>
                            <a:pt x="194" y="251"/>
                            <a:pt x="195" y="252"/>
                            <a:pt x="195" y="252"/>
                          </a:cubicBezTo>
                          <a:cubicBezTo>
                            <a:pt x="195" y="253"/>
                            <a:pt x="195" y="253"/>
                            <a:pt x="195" y="253"/>
                          </a:cubicBezTo>
                          <a:cubicBezTo>
                            <a:pt x="195" y="253"/>
                            <a:pt x="195" y="254"/>
                            <a:pt x="195" y="255"/>
                          </a:cubicBezTo>
                          <a:cubicBezTo>
                            <a:pt x="195" y="255"/>
                            <a:pt x="195" y="256"/>
                            <a:pt x="195" y="256"/>
                          </a:cubicBezTo>
                          <a:cubicBezTo>
                            <a:pt x="195" y="256"/>
                            <a:pt x="195" y="257"/>
                            <a:pt x="195" y="257"/>
                          </a:cubicBezTo>
                          <a:cubicBezTo>
                            <a:pt x="195" y="258"/>
                            <a:pt x="195" y="258"/>
                            <a:pt x="195" y="259"/>
                          </a:cubicBezTo>
                          <a:cubicBezTo>
                            <a:pt x="195" y="259"/>
                            <a:pt x="195" y="260"/>
                            <a:pt x="196" y="260"/>
                          </a:cubicBezTo>
                          <a:cubicBezTo>
                            <a:pt x="196" y="260"/>
                            <a:pt x="196" y="261"/>
                            <a:pt x="196" y="261"/>
                          </a:cubicBezTo>
                          <a:cubicBezTo>
                            <a:pt x="196" y="261"/>
                            <a:pt x="196" y="261"/>
                            <a:pt x="196" y="262"/>
                          </a:cubicBezTo>
                          <a:cubicBezTo>
                            <a:pt x="196" y="262"/>
                            <a:pt x="196" y="262"/>
                            <a:pt x="196" y="263"/>
                          </a:cubicBezTo>
                          <a:cubicBezTo>
                            <a:pt x="197" y="263"/>
                            <a:pt x="197" y="263"/>
                            <a:pt x="197" y="264"/>
                          </a:cubicBezTo>
                          <a:cubicBezTo>
                            <a:pt x="197" y="264"/>
                            <a:pt x="197" y="264"/>
                            <a:pt x="197" y="264"/>
                          </a:cubicBezTo>
                          <a:cubicBezTo>
                            <a:pt x="197" y="264"/>
                            <a:pt x="197" y="264"/>
                            <a:pt x="197" y="265"/>
                          </a:cubicBezTo>
                          <a:cubicBezTo>
                            <a:pt x="197" y="265"/>
                            <a:pt x="198" y="265"/>
                            <a:pt x="198" y="265"/>
                          </a:cubicBezTo>
                          <a:cubicBezTo>
                            <a:pt x="198" y="265"/>
                            <a:pt x="199" y="266"/>
                            <a:pt x="199" y="267"/>
                          </a:cubicBezTo>
                          <a:cubicBezTo>
                            <a:pt x="199" y="267"/>
                            <a:pt x="199" y="268"/>
                            <a:pt x="199" y="269"/>
                          </a:cubicBezTo>
                          <a:cubicBezTo>
                            <a:pt x="199" y="269"/>
                            <a:pt x="200" y="270"/>
                            <a:pt x="200" y="271"/>
                          </a:cubicBezTo>
                          <a:cubicBezTo>
                            <a:pt x="200" y="271"/>
                            <a:pt x="201" y="271"/>
                            <a:pt x="201" y="272"/>
                          </a:cubicBezTo>
                          <a:cubicBezTo>
                            <a:pt x="201" y="272"/>
                            <a:pt x="201" y="272"/>
                            <a:pt x="201" y="273"/>
                          </a:cubicBezTo>
                          <a:cubicBezTo>
                            <a:pt x="201" y="273"/>
                            <a:pt x="201" y="274"/>
                            <a:pt x="201" y="274"/>
                          </a:cubicBezTo>
                          <a:cubicBezTo>
                            <a:pt x="201" y="274"/>
                            <a:pt x="200" y="274"/>
                            <a:pt x="200" y="274"/>
                          </a:cubicBezTo>
                          <a:cubicBezTo>
                            <a:pt x="200" y="274"/>
                            <a:pt x="200" y="274"/>
                            <a:pt x="200" y="275"/>
                          </a:cubicBezTo>
                          <a:cubicBezTo>
                            <a:pt x="200" y="275"/>
                            <a:pt x="200" y="275"/>
                            <a:pt x="201" y="275"/>
                          </a:cubicBezTo>
                          <a:cubicBezTo>
                            <a:pt x="201" y="275"/>
                            <a:pt x="201" y="276"/>
                            <a:pt x="201" y="276"/>
                          </a:cubicBezTo>
                          <a:cubicBezTo>
                            <a:pt x="201" y="276"/>
                            <a:pt x="201" y="276"/>
                            <a:pt x="201" y="276"/>
                          </a:cubicBezTo>
                          <a:cubicBezTo>
                            <a:pt x="201" y="276"/>
                            <a:pt x="201" y="277"/>
                            <a:pt x="201" y="277"/>
                          </a:cubicBezTo>
                          <a:cubicBezTo>
                            <a:pt x="201" y="277"/>
                            <a:pt x="201" y="278"/>
                            <a:pt x="201" y="278"/>
                          </a:cubicBezTo>
                          <a:cubicBezTo>
                            <a:pt x="201" y="278"/>
                            <a:pt x="201" y="277"/>
                            <a:pt x="201" y="277"/>
                          </a:cubicBezTo>
                          <a:cubicBezTo>
                            <a:pt x="202" y="277"/>
                            <a:pt x="202" y="276"/>
                            <a:pt x="202" y="276"/>
                          </a:cubicBezTo>
                          <a:cubicBezTo>
                            <a:pt x="202" y="276"/>
                            <a:pt x="202" y="276"/>
                            <a:pt x="202" y="276"/>
                          </a:cubicBezTo>
                          <a:cubicBezTo>
                            <a:pt x="202" y="276"/>
                            <a:pt x="202" y="277"/>
                            <a:pt x="202" y="277"/>
                          </a:cubicBezTo>
                          <a:cubicBezTo>
                            <a:pt x="202" y="277"/>
                            <a:pt x="202" y="278"/>
                            <a:pt x="202" y="278"/>
                          </a:cubicBezTo>
                          <a:cubicBezTo>
                            <a:pt x="202" y="278"/>
                            <a:pt x="202" y="277"/>
                            <a:pt x="202" y="278"/>
                          </a:cubicBezTo>
                          <a:cubicBezTo>
                            <a:pt x="202" y="278"/>
                            <a:pt x="202" y="278"/>
                            <a:pt x="203" y="278"/>
                          </a:cubicBezTo>
                          <a:cubicBezTo>
                            <a:pt x="203" y="278"/>
                            <a:pt x="203" y="278"/>
                            <a:pt x="203" y="278"/>
                          </a:cubicBezTo>
                          <a:cubicBezTo>
                            <a:pt x="204" y="278"/>
                            <a:pt x="204" y="278"/>
                            <a:pt x="204" y="278"/>
                          </a:cubicBezTo>
                          <a:cubicBezTo>
                            <a:pt x="204" y="278"/>
                            <a:pt x="205" y="278"/>
                            <a:pt x="206" y="278"/>
                          </a:cubicBezTo>
                          <a:cubicBezTo>
                            <a:pt x="206" y="277"/>
                            <a:pt x="206" y="277"/>
                            <a:pt x="207" y="277"/>
                          </a:cubicBezTo>
                          <a:cubicBezTo>
                            <a:pt x="207" y="277"/>
                            <a:pt x="207" y="277"/>
                            <a:pt x="207" y="277"/>
                          </a:cubicBezTo>
                          <a:cubicBezTo>
                            <a:pt x="208" y="277"/>
                            <a:pt x="208" y="277"/>
                            <a:pt x="208" y="277"/>
                          </a:cubicBezTo>
                          <a:cubicBezTo>
                            <a:pt x="208" y="277"/>
                            <a:pt x="209" y="277"/>
                            <a:pt x="209" y="277"/>
                          </a:cubicBezTo>
                          <a:cubicBezTo>
                            <a:pt x="209" y="277"/>
                            <a:pt x="210" y="277"/>
                            <a:pt x="210" y="277"/>
                          </a:cubicBezTo>
                          <a:cubicBezTo>
                            <a:pt x="210" y="277"/>
                            <a:pt x="210" y="277"/>
                            <a:pt x="211" y="277"/>
                          </a:cubicBezTo>
                          <a:cubicBezTo>
                            <a:pt x="211" y="276"/>
                            <a:pt x="211" y="276"/>
                            <a:pt x="212" y="277"/>
                          </a:cubicBezTo>
                          <a:cubicBezTo>
                            <a:pt x="212" y="277"/>
                            <a:pt x="212" y="276"/>
                            <a:pt x="212" y="276"/>
                          </a:cubicBezTo>
                          <a:cubicBezTo>
                            <a:pt x="212" y="276"/>
                            <a:pt x="213" y="276"/>
                            <a:pt x="213" y="276"/>
                          </a:cubicBezTo>
                          <a:cubicBezTo>
                            <a:pt x="213" y="276"/>
                            <a:pt x="214" y="275"/>
                            <a:pt x="215" y="275"/>
                          </a:cubicBezTo>
                          <a:cubicBezTo>
                            <a:pt x="215" y="275"/>
                            <a:pt x="216" y="274"/>
                            <a:pt x="216" y="274"/>
                          </a:cubicBezTo>
                          <a:cubicBezTo>
                            <a:pt x="216" y="274"/>
                            <a:pt x="218" y="272"/>
                            <a:pt x="218" y="272"/>
                          </a:cubicBezTo>
                          <a:cubicBezTo>
                            <a:pt x="218" y="271"/>
                            <a:pt x="220" y="269"/>
                            <a:pt x="220" y="269"/>
                          </a:cubicBezTo>
                          <a:cubicBezTo>
                            <a:pt x="220" y="268"/>
                            <a:pt x="221" y="267"/>
                            <a:pt x="221" y="266"/>
                          </a:cubicBezTo>
                          <a:cubicBezTo>
                            <a:pt x="221" y="266"/>
                            <a:pt x="222" y="266"/>
                            <a:pt x="222" y="266"/>
                          </a:cubicBezTo>
                          <a:cubicBezTo>
                            <a:pt x="222" y="265"/>
                            <a:pt x="223" y="264"/>
                            <a:pt x="223" y="264"/>
                          </a:cubicBezTo>
                          <a:cubicBezTo>
                            <a:pt x="223" y="263"/>
                            <a:pt x="223" y="262"/>
                            <a:pt x="223" y="262"/>
                          </a:cubicBezTo>
                          <a:cubicBezTo>
                            <a:pt x="223" y="262"/>
                            <a:pt x="223" y="261"/>
                            <a:pt x="223" y="260"/>
                          </a:cubicBezTo>
                          <a:cubicBezTo>
                            <a:pt x="223" y="260"/>
                            <a:pt x="223" y="260"/>
                            <a:pt x="223" y="260"/>
                          </a:cubicBezTo>
                          <a:cubicBezTo>
                            <a:pt x="223" y="260"/>
                            <a:pt x="223" y="260"/>
                            <a:pt x="223" y="260"/>
                          </a:cubicBezTo>
                          <a:cubicBezTo>
                            <a:pt x="223" y="260"/>
                            <a:pt x="223" y="259"/>
                            <a:pt x="223" y="259"/>
                          </a:cubicBezTo>
                          <a:cubicBezTo>
                            <a:pt x="223" y="258"/>
                            <a:pt x="224" y="258"/>
                            <a:pt x="224" y="258"/>
                          </a:cubicBezTo>
                          <a:cubicBezTo>
                            <a:pt x="224" y="257"/>
                            <a:pt x="225" y="257"/>
                            <a:pt x="225" y="257"/>
                          </a:cubicBezTo>
                          <a:cubicBezTo>
                            <a:pt x="225" y="257"/>
                            <a:pt x="227" y="256"/>
                            <a:pt x="227" y="256"/>
                          </a:cubicBezTo>
                          <a:cubicBezTo>
                            <a:pt x="227" y="256"/>
                            <a:pt x="227" y="255"/>
                            <a:pt x="227" y="255"/>
                          </a:cubicBezTo>
                          <a:cubicBezTo>
                            <a:pt x="227" y="255"/>
                            <a:pt x="227" y="253"/>
                            <a:pt x="227" y="253"/>
                          </a:cubicBezTo>
                          <a:cubicBezTo>
                            <a:pt x="227" y="252"/>
                            <a:pt x="227" y="251"/>
                            <a:pt x="227" y="250"/>
                          </a:cubicBezTo>
                          <a:cubicBezTo>
                            <a:pt x="226" y="250"/>
                            <a:pt x="227" y="249"/>
                            <a:pt x="226" y="248"/>
                          </a:cubicBezTo>
                          <a:cubicBezTo>
                            <a:pt x="226" y="248"/>
                            <a:pt x="226" y="247"/>
                            <a:pt x="226" y="247"/>
                          </a:cubicBezTo>
                          <a:cubicBezTo>
                            <a:pt x="226" y="246"/>
                            <a:pt x="227" y="245"/>
                            <a:pt x="227" y="245"/>
                          </a:cubicBezTo>
                          <a:cubicBezTo>
                            <a:pt x="227" y="245"/>
                            <a:pt x="228" y="244"/>
                            <a:pt x="228" y="244"/>
                          </a:cubicBezTo>
                          <a:cubicBezTo>
                            <a:pt x="229" y="244"/>
                            <a:pt x="229" y="243"/>
                            <a:pt x="229" y="243"/>
                          </a:cubicBezTo>
                          <a:cubicBezTo>
                            <a:pt x="229" y="243"/>
                            <a:pt x="230" y="242"/>
                            <a:pt x="230" y="242"/>
                          </a:cubicBezTo>
                          <a:cubicBezTo>
                            <a:pt x="230" y="242"/>
                            <a:pt x="230" y="241"/>
                            <a:pt x="231" y="241"/>
                          </a:cubicBezTo>
                          <a:cubicBezTo>
                            <a:pt x="231" y="241"/>
                            <a:pt x="232" y="240"/>
                            <a:pt x="233" y="239"/>
                          </a:cubicBezTo>
                          <a:cubicBezTo>
                            <a:pt x="234" y="239"/>
                            <a:pt x="234" y="238"/>
                            <a:pt x="234" y="238"/>
                          </a:cubicBezTo>
                          <a:cubicBezTo>
                            <a:pt x="234" y="237"/>
                            <a:pt x="235" y="236"/>
                            <a:pt x="235" y="235"/>
                          </a:cubicBezTo>
                          <a:cubicBezTo>
                            <a:pt x="235" y="235"/>
                            <a:pt x="235" y="234"/>
                            <a:pt x="235" y="234"/>
                          </a:cubicBezTo>
                          <a:cubicBezTo>
                            <a:pt x="235" y="233"/>
                            <a:pt x="235" y="231"/>
                            <a:pt x="235" y="230"/>
                          </a:cubicBezTo>
                          <a:cubicBezTo>
                            <a:pt x="235" y="230"/>
                            <a:pt x="235" y="229"/>
                            <a:pt x="235" y="228"/>
                          </a:cubicBezTo>
                          <a:cubicBezTo>
                            <a:pt x="235" y="227"/>
                            <a:pt x="235" y="226"/>
                            <a:pt x="235" y="226"/>
                          </a:cubicBezTo>
                          <a:cubicBezTo>
                            <a:pt x="234" y="225"/>
                            <a:pt x="234" y="225"/>
                            <a:pt x="234" y="225"/>
                          </a:cubicBezTo>
                          <a:cubicBezTo>
                            <a:pt x="233" y="224"/>
                            <a:pt x="234" y="224"/>
                            <a:pt x="233" y="223"/>
                          </a:cubicBezTo>
                          <a:cubicBezTo>
                            <a:pt x="233" y="223"/>
                            <a:pt x="233" y="222"/>
                            <a:pt x="233" y="222"/>
                          </a:cubicBezTo>
                          <a:cubicBezTo>
                            <a:pt x="233" y="222"/>
                            <a:pt x="233" y="221"/>
                            <a:pt x="233" y="221"/>
                          </a:cubicBezTo>
                          <a:cubicBezTo>
                            <a:pt x="233" y="220"/>
                            <a:pt x="233" y="219"/>
                            <a:pt x="233" y="219"/>
                          </a:cubicBezTo>
                          <a:cubicBezTo>
                            <a:pt x="233" y="219"/>
                            <a:pt x="233" y="218"/>
                            <a:pt x="233" y="218"/>
                          </a:cubicBezTo>
                          <a:cubicBezTo>
                            <a:pt x="233" y="218"/>
                            <a:pt x="233" y="218"/>
                            <a:pt x="232" y="217"/>
                          </a:cubicBezTo>
                          <a:cubicBezTo>
                            <a:pt x="232" y="217"/>
                            <a:pt x="232" y="215"/>
                            <a:pt x="232" y="215"/>
                          </a:cubicBezTo>
                          <a:cubicBezTo>
                            <a:pt x="233" y="215"/>
                            <a:pt x="233" y="213"/>
                            <a:pt x="233" y="213"/>
                          </a:cubicBezTo>
                          <a:cubicBezTo>
                            <a:pt x="233" y="213"/>
                            <a:pt x="234" y="212"/>
                            <a:pt x="234" y="211"/>
                          </a:cubicBezTo>
                          <a:cubicBezTo>
                            <a:pt x="234" y="211"/>
                            <a:pt x="234" y="210"/>
                            <a:pt x="234" y="209"/>
                          </a:cubicBezTo>
                          <a:cubicBezTo>
                            <a:pt x="234" y="209"/>
                            <a:pt x="235" y="209"/>
                            <a:pt x="235" y="208"/>
                          </a:cubicBezTo>
                          <a:cubicBezTo>
                            <a:pt x="236" y="208"/>
                            <a:pt x="237" y="206"/>
                            <a:pt x="237" y="206"/>
                          </a:cubicBezTo>
                          <a:cubicBezTo>
                            <a:pt x="237" y="205"/>
                            <a:pt x="238" y="204"/>
                            <a:pt x="238" y="203"/>
                          </a:cubicBezTo>
                          <a:cubicBezTo>
                            <a:pt x="239" y="203"/>
                            <a:pt x="240" y="202"/>
                            <a:pt x="240" y="201"/>
                          </a:cubicBezTo>
                          <a:cubicBezTo>
                            <a:pt x="240" y="201"/>
                            <a:pt x="241" y="200"/>
                            <a:pt x="242" y="200"/>
                          </a:cubicBezTo>
                          <a:cubicBezTo>
                            <a:pt x="242" y="199"/>
                            <a:pt x="243" y="198"/>
                            <a:pt x="243" y="198"/>
                          </a:cubicBezTo>
                          <a:cubicBezTo>
                            <a:pt x="244" y="198"/>
                            <a:pt x="245" y="195"/>
                            <a:pt x="245" y="195"/>
                          </a:cubicBezTo>
                          <a:cubicBezTo>
                            <a:pt x="246" y="195"/>
                            <a:pt x="246" y="193"/>
                            <a:pt x="247" y="193"/>
                          </a:cubicBezTo>
                          <a:cubicBezTo>
                            <a:pt x="247" y="192"/>
                            <a:pt x="248" y="190"/>
                            <a:pt x="248" y="190"/>
                          </a:cubicBezTo>
                          <a:cubicBezTo>
                            <a:pt x="248" y="190"/>
                            <a:pt x="248" y="189"/>
                            <a:pt x="248" y="189"/>
                          </a:cubicBezTo>
                          <a:cubicBezTo>
                            <a:pt x="248" y="188"/>
                            <a:pt x="249" y="186"/>
                            <a:pt x="249" y="186"/>
                          </a:cubicBezTo>
                          <a:cubicBezTo>
                            <a:pt x="249" y="186"/>
                            <a:pt x="250" y="185"/>
                            <a:pt x="250" y="185"/>
                          </a:cubicBezTo>
                          <a:cubicBezTo>
                            <a:pt x="250" y="185"/>
                            <a:pt x="250" y="184"/>
                            <a:pt x="250" y="184"/>
                          </a:cubicBezTo>
                          <a:cubicBezTo>
                            <a:pt x="250" y="184"/>
                            <a:pt x="251" y="183"/>
                            <a:pt x="251" y="183"/>
                          </a:cubicBezTo>
                          <a:cubicBezTo>
                            <a:pt x="251" y="183"/>
                            <a:pt x="251" y="182"/>
                            <a:pt x="251" y="181"/>
                          </a:cubicBezTo>
                          <a:cubicBezTo>
                            <a:pt x="251" y="181"/>
                            <a:pt x="251" y="181"/>
                            <a:pt x="251" y="181"/>
                          </a:cubicBezTo>
                          <a:cubicBezTo>
                            <a:pt x="251" y="181"/>
                            <a:pt x="251" y="180"/>
                            <a:pt x="251" y="179"/>
                          </a:cubicBezTo>
                          <a:cubicBezTo>
                            <a:pt x="251" y="179"/>
                            <a:pt x="251" y="179"/>
                            <a:pt x="251" y="178"/>
                          </a:cubicBezTo>
                          <a:cubicBezTo>
                            <a:pt x="251" y="178"/>
                            <a:pt x="251" y="178"/>
                            <a:pt x="251" y="178"/>
                          </a:cubicBezTo>
                          <a:cubicBezTo>
                            <a:pt x="251" y="178"/>
                            <a:pt x="251" y="177"/>
                            <a:pt x="250" y="177"/>
                          </a:cubicBezTo>
                          <a:cubicBezTo>
                            <a:pt x="250" y="178"/>
                            <a:pt x="250" y="178"/>
                            <a:pt x="250" y="178"/>
                          </a:cubicBezTo>
                          <a:cubicBezTo>
                            <a:pt x="250" y="178"/>
                            <a:pt x="250" y="178"/>
                            <a:pt x="249" y="178"/>
                          </a:cubicBezTo>
                          <a:cubicBezTo>
                            <a:pt x="249" y="179"/>
                            <a:pt x="249" y="179"/>
                            <a:pt x="248" y="179"/>
                          </a:cubicBezTo>
                          <a:cubicBezTo>
                            <a:pt x="248" y="179"/>
                            <a:pt x="248" y="179"/>
                            <a:pt x="248" y="179"/>
                          </a:cubicBezTo>
                          <a:cubicBezTo>
                            <a:pt x="247" y="179"/>
                            <a:pt x="247" y="179"/>
                            <a:pt x="247" y="179"/>
                          </a:cubicBezTo>
                          <a:cubicBezTo>
                            <a:pt x="247" y="179"/>
                            <a:pt x="246" y="179"/>
                            <a:pt x="246" y="179"/>
                          </a:cubicBezTo>
                          <a:cubicBezTo>
                            <a:pt x="246" y="179"/>
                            <a:pt x="246" y="179"/>
                            <a:pt x="245" y="179"/>
                          </a:cubicBezTo>
                          <a:cubicBezTo>
                            <a:pt x="245" y="179"/>
                            <a:pt x="245" y="180"/>
                            <a:pt x="245" y="180"/>
                          </a:cubicBezTo>
                          <a:cubicBezTo>
                            <a:pt x="244" y="180"/>
                            <a:pt x="243" y="180"/>
                            <a:pt x="243" y="180"/>
                          </a:cubicBezTo>
                          <a:cubicBezTo>
                            <a:pt x="243" y="180"/>
                            <a:pt x="243" y="180"/>
                            <a:pt x="243" y="180"/>
                          </a:cubicBezTo>
                          <a:cubicBezTo>
                            <a:pt x="242" y="180"/>
                            <a:pt x="242" y="181"/>
                            <a:pt x="242" y="181"/>
                          </a:cubicBezTo>
                          <a:cubicBezTo>
                            <a:pt x="241" y="181"/>
                            <a:pt x="241" y="181"/>
                            <a:pt x="240" y="181"/>
                          </a:cubicBezTo>
                          <a:cubicBezTo>
                            <a:pt x="240" y="180"/>
                            <a:pt x="240" y="180"/>
                            <a:pt x="240" y="179"/>
                          </a:cubicBezTo>
                          <a:cubicBezTo>
                            <a:pt x="239" y="179"/>
                            <a:pt x="239" y="179"/>
                            <a:pt x="239" y="179"/>
                          </a:cubicBezTo>
                          <a:cubicBezTo>
                            <a:pt x="239" y="178"/>
                            <a:pt x="238" y="178"/>
                            <a:pt x="238" y="178"/>
                          </a:cubicBezTo>
                          <a:cubicBezTo>
                            <a:pt x="238" y="178"/>
                            <a:pt x="238" y="179"/>
                            <a:pt x="238" y="179"/>
                          </a:cubicBezTo>
                          <a:cubicBezTo>
                            <a:pt x="238" y="179"/>
                            <a:pt x="238" y="178"/>
                            <a:pt x="239" y="178"/>
                          </a:cubicBezTo>
                          <a:cubicBezTo>
                            <a:pt x="239" y="178"/>
                            <a:pt x="239" y="178"/>
                            <a:pt x="239" y="177"/>
                          </a:cubicBezTo>
                          <a:cubicBezTo>
                            <a:pt x="239" y="177"/>
                            <a:pt x="239" y="177"/>
                            <a:pt x="239" y="177"/>
                          </a:cubicBezTo>
                          <a:cubicBezTo>
                            <a:pt x="239" y="176"/>
                            <a:pt x="239" y="176"/>
                            <a:pt x="239" y="175"/>
                          </a:cubicBezTo>
                          <a:cubicBezTo>
                            <a:pt x="238" y="175"/>
                            <a:pt x="238" y="175"/>
                            <a:pt x="238" y="175"/>
                          </a:cubicBezTo>
                          <a:cubicBezTo>
                            <a:pt x="238" y="175"/>
                            <a:pt x="238" y="174"/>
                            <a:pt x="237" y="174"/>
                          </a:cubicBezTo>
                          <a:cubicBezTo>
                            <a:pt x="237" y="174"/>
                            <a:pt x="237" y="173"/>
                            <a:pt x="237" y="173"/>
                          </a:cubicBezTo>
                          <a:cubicBezTo>
                            <a:pt x="236" y="173"/>
                            <a:pt x="236" y="173"/>
                            <a:pt x="236" y="172"/>
                          </a:cubicBezTo>
                          <a:cubicBezTo>
                            <a:pt x="236" y="172"/>
                            <a:pt x="235" y="172"/>
                            <a:pt x="235" y="172"/>
                          </a:cubicBezTo>
                          <a:cubicBezTo>
                            <a:pt x="235" y="171"/>
                            <a:pt x="235" y="171"/>
                            <a:pt x="235" y="171"/>
                          </a:cubicBezTo>
                          <a:cubicBezTo>
                            <a:pt x="234" y="171"/>
                            <a:pt x="234" y="171"/>
                            <a:pt x="234" y="171"/>
                          </a:cubicBezTo>
                          <a:cubicBezTo>
                            <a:pt x="234" y="170"/>
                            <a:pt x="234" y="170"/>
                            <a:pt x="234" y="170"/>
                          </a:cubicBezTo>
                          <a:cubicBezTo>
                            <a:pt x="234" y="170"/>
                            <a:pt x="234" y="170"/>
                            <a:pt x="234" y="170"/>
                          </a:cubicBezTo>
                          <a:cubicBezTo>
                            <a:pt x="234" y="171"/>
                            <a:pt x="234" y="171"/>
                            <a:pt x="234" y="171"/>
                          </a:cubicBezTo>
                          <a:cubicBezTo>
                            <a:pt x="234" y="171"/>
                            <a:pt x="233" y="169"/>
                            <a:pt x="233" y="169"/>
                          </a:cubicBezTo>
                          <a:cubicBezTo>
                            <a:pt x="233" y="168"/>
                            <a:pt x="233" y="168"/>
                            <a:pt x="233" y="167"/>
                          </a:cubicBezTo>
                          <a:cubicBezTo>
                            <a:pt x="233" y="167"/>
                            <a:pt x="232" y="165"/>
                            <a:pt x="232" y="164"/>
                          </a:cubicBezTo>
                          <a:cubicBezTo>
                            <a:pt x="232" y="164"/>
                            <a:pt x="232" y="164"/>
                            <a:pt x="231" y="164"/>
                          </a:cubicBezTo>
                          <a:cubicBezTo>
                            <a:pt x="231" y="164"/>
                            <a:pt x="231" y="163"/>
                            <a:pt x="231" y="163"/>
                          </a:cubicBezTo>
                          <a:cubicBezTo>
                            <a:pt x="231" y="163"/>
                            <a:pt x="230" y="163"/>
                            <a:pt x="230" y="163"/>
                          </a:cubicBezTo>
                          <a:cubicBezTo>
                            <a:pt x="230" y="162"/>
                            <a:pt x="230" y="162"/>
                            <a:pt x="230" y="161"/>
                          </a:cubicBezTo>
                          <a:cubicBezTo>
                            <a:pt x="230" y="161"/>
                            <a:pt x="230" y="159"/>
                            <a:pt x="230" y="159"/>
                          </a:cubicBezTo>
                          <a:cubicBezTo>
                            <a:pt x="230" y="158"/>
                            <a:pt x="230" y="158"/>
                            <a:pt x="230" y="157"/>
                          </a:cubicBezTo>
                          <a:cubicBezTo>
                            <a:pt x="230" y="157"/>
                            <a:pt x="229" y="156"/>
                            <a:pt x="229" y="156"/>
                          </a:cubicBezTo>
                          <a:cubicBezTo>
                            <a:pt x="229" y="156"/>
                            <a:pt x="229" y="155"/>
                            <a:pt x="229" y="155"/>
                          </a:cubicBezTo>
                          <a:cubicBezTo>
                            <a:pt x="229" y="155"/>
                            <a:pt x="228" y="154"/>
                            <a:pt x="228" y="154"/>
                          </a:cubicBezTo>
                          <a:cubicBezTo>
                            <a:pt x="228" y="154"/>
                            <a:pt x="228" y="154"/>
                            <a:pt x="228" y="154"/>
                          </a:cubicBezTo>
                          <a:cubicBezTo>
                            <a:pt x="228" y="154"/>
                            <a:pt x="227" y="154"/>
                            <a:pt x="227" y="153"/>
                          </a:cubicBezTo>
                          <a:cubicBezTo>
                            <a:pt x="227" y="153"/>
                            <a:pt x="227" y="152"/>
                            <a:pt x="227" y="152"/>
                          </a:cubicBezTo>
                          <a:cubicBezTo>
                            <a:pt x="227" y="152"/>
                            <a:pt x="227" y="152"/>
                            <a:pt x="227" y="152"/>
                          </a:cubicBezTo>
                          <a:cubicBezTo>
                            <a:pt x="228" y="152"/>
                            <a:pt x="228" y="152"/>
                            <a:pt x="227" y="151"/>
                          </a:cubicBezTo>
                          <a:cubicBezTo>
                            <a:pt x="227" y="151"/>
                            <a:pt x="226" y="149"/>
                            <a:pt x="226" y="148"/>
                          </a:cubicBezTo>
                          <a:cubicBezTo>
                            <a:pt x="226" y="148"/>
                            <a:pt x="225" y="147"/>
                            <a:pt x="225" y="147"/>
                          </a:cubicBezTo>
                          <a:cubicBezTo>
                            <a:pt x="225" y="146"/>
                            <a:pt x="225" y="145"/>
                            <a:pt x="225" y="145"/>
                          </a:cubicBezTo>
                          <a:cubicBezTo>
                            <a:pt x="225" y="145"/>
                            <a:pt x="224" y="144"/>
                            <a:pt x="224" y="144"/>
                          </a:cubicBezTo>
                          <a:cubicBezTo>
                            <a:pt x="224" y="144"/>
                            <a:pt x="224" y="144"/>
                            <a:pt x="224" y="143"/>
                          </a:cubicBezTo>
                          <a:cubicBezTo>
                            <a:pt x="224" y="143"/>
                            <a:pt x="224" y="143"/>
                            <a:pt x="224" y="143"/>
                          </a:cubicBezTo>
                          <a:cubicBezTo>
                            <a:pt x="224" y="142"/>
                            <a:pt x="223" y="142"/>
                            <a:pt x="223" y="141"/>
                          </a:cubicBezTo>
                          <a:cubicBezTo>
                            <a:pt x="223" y="141"/>
                            <a:pt x="223" y="141"/>
                            <a:pt x="223" y="141"/>
                          </a:cubicBezTo>
                          <a:cubicBezTo>
                            <a:pt x="223" y="140"/>
                            <a:pt x="223" y="140"/>
                            <a:pt x="223" y="140"/>
                          </a:cubicBezTo>
                          <a:cubicBezTo>
                            <a:pt x="222" y="140"/>
                            <a:pt x="222" y="140"/>
                            <a:pt x="222" y="139"/>
                          </a:cubicBezTo>
                          <a:cubicBezTo>
                            <a:pt x="222" y="139"/>
                            <a:pt x="222" y="139"/>
                            <a:pt x="222" y="139"/>
                          </a:cubicBezTo>
                          <a:cubicBezTo>
                            <a:pt x="223" y="139"/>
                            <a:pt x="223" y="139"/>
                            <a:pt x="223" y="139"/>
                          </a:cubicBezTo>
                          <a:cubicBezTo>
                            <a:pt x="223" y="139"/>
                            <a:pt x="223" y="140"/>
                            <a:pt x="223" y="140"/>
                          </a:cubicBezTo>
                          <a:cubicBezTo>
                            <a:pt x="223" y="140"/>
                            <a:pt x="223" y="140"/>
                            <a:pt x="223" y="141"/>
                          </a:cubicBezTo>
                          <a:cubicBezTo>
                            <a:pt x="224" y="141"/>
                            <a:pt x="224" y="141"/>
                            <a:pt x="224" y="141"/>
                          </a:cubicBezTo>
                          <a:cubicBezTo>
                            <a:pt x="224" y="142"/>
                            <a:pt x="224" y="142"/>
                            <a:pt x="224" y="142"/>
                          </a:cubicBezTo>
                          <a:cubicBezTo>
                            <a:pt x="224" y="142"/>
                            <a:pt x="225" y="143"/>
                            <a:pt x="225" y="143"/>
                          </a:cubicBezTo>
                          <a:cubicBezTo>
                            <a:pt x="225" y="143"/>
                            <a:pt x="226" y="143"/>
                            <a:pt x="226" y="143"/>
                          </a:cubicBezTo>
                          <a:cubicBezTo>
                            <a:pt x="226" y="142"/>
                            <a:pt x="225" y="142"/>
                            <a:pt x="226" y="142"/>
                          </a:cubicBezTo>
                          <a:cubicBezTo>
                            <a:pt x="226" y="142"/>
                            <a:pt x="226" y="141"/>
                            <a:pt x="226" y="141"/>
                          </a:cubicBezTo>
                          <a:cubicBezTo>
                            <a:pt x="226" y="141"/>
                            <a:pt x="226" y="140"/>
                            <a:pt x="226" y="140"/>
                          </a:cubicBezTo>
                          <a:cubicBezTo>
                            <a:pt x="226" y="140"/>
                            <a:pt x="226" y="140"/>
                            <a:pt x="226" y="140"/>
                          </a:cubicBezTo>
                          <a:cubicBezTo>
                            <a:pt x="226" y="140"/>
                            <a:pt x="226" y="140"/>
                            <a:pt x="226" y="141"/>
                          </a:cubicBezTo>
                          <a:cubicBezTo>
                            <a:pt x="226" y="141"/>
                            <a:pt x="226" y="142"/>
                            <a:pt x="226" y="142"/>
                          </a:cubicBezTo>
                          <a:cubicBezTo>
                            <a:pt x="226" y="142"/>
                            <a:pt x="226" y="143"/>
                            <a:pt x="226" y="143"/>
                          </a:cubicBezTo>
                          <a:cubicBezTo>
                            <a:pt x="226" y="143"/>
                            <a:pt x="226" y="143"/>
                            <a:pt x="226" y="143"/>
                          </a:cubicBezTo>
                          <a:cubicBezTo>
                            <a:pt x="226" y="143"/>
                            <a:pt x="226" y="143"/>
                            <a:pt x="226" y="143"/>
                          </a:cubicBezTo>
                          <a:cubicBezTo>
                            <a:pt x="227" y="143"/>
                            <a:pt x="227" y="143"/>
                            <a:pt x="227" y="143"/>
                          </a:cubicBezTo>
                          <a:cubicBezTo>
                            <a:pt x="227" y="143"/>
                            <a:pt x="228" y="145"/>
                            <a:pt x="228" y="145"/>
                          </a:cubicBezTo>
                          <a:cubicBezTo>
                            <a:pt x="228" y="146"/>
                            <a:pt x="229" y="147"/>
                            <a:pt x="229" y="147"/>
                          </a:cubicBezTo>
                          <a:cubicBezTo>
                            <a:pt x="229" y="147"/>
                            <a:pt x="229" y="147"/>
                            <a:pt x="229" y="147"/>
                          </a:cubicBezTo>
                          <a:cubicBezTo>
                            <a:pt x="229" y="148"/>
                            <a:pt x="229" y="148"/>
                            <a:pt x="229" y="148"/>
                          </a:cubicBezTo>
                          <a:cubicBezTo>
                            <a:pt x="229" y="148"/>
                            <a:pt x="229" y="148"/>
                            <a:pt x="229" y="149"/>
                          </a:cubicBezTo>
                          <a:cubicBezTo>
                            <a:pt x="230" y="149"/>
                            <a:pt x="230" y="149"/>
                            <a:pt x="230" y="149"/>
                          </a:cubicBezTo>
                          <a:cubicBezTo>
                            <a:pt x="230" y="150"/>
                            <a:pt x="230" y="150"/>
                            <a:pt x="230" y="150"/>
                          </a:cubicBezTo>
                          <a:cubicBezTo>
                            <a:pt x="230" y="150"/>
                            <a:pt x="230" y="151"/>
                            <a:pt x="230" y="151"/>
                          </a:cubicBezTo>
                          <a:cubicBezTo>
                            <a:pt x="230" y="151"/>
                            <a:pt x="230" y="151"/>
                            <a:pt x="231" y="151"/>
                          </a:cubicBezTo>
                          <a:cubicBezTo>
                            <a:pt x="231" y="151"/>
                            <a:pt x="232" y="152"/>
                            <a:pt x="232" y="152"/>
                          </a:cubicBezTo>
                          <a:cubicBezTo>
                            <a:pt x="232" y="152"/>
                            <a:pt x="232" y="153"/>
                            <a:pt x="232" y="154"/>
                          </a:cubicBezTo>
                          <a:cubicBezTo>
                            <a:pt x="232" y="154"/>
                            <a:pt x="233" y="155"/>
                            <a:pt x="233" y="155"/>
                          </a:cubicBezTo>
                          <a:cubicBezTo>
                            <a:pt x="233" y="155"/>
                            <a:pt x="233" y="155"/>
                            <a:pt x="233" y="156"/>
                          </a:cubicBezTo>
                          <a:cubicBezTo>
                            <a:pt x="232" y="156"/>
                            <a:pt x="232" y="156"/>
                            <a:pt x="233" y="156"/>
                          </a:cubicBezTo>
                          <a:cubicBezTo>
                            <a:pt x="233" y="157"/>
                            <a:pt x="233" y="157"/>
                            <a:pt x="233" y="157"/>
                          </a:cubicBezTo>
                          <a:cubicBezTo>
                            <a:pt x="233" y="158"/>
                            <a:pt x="233" y="158"/>
                            <a:pt x="233" y="158"/>
                          </a:cubicBezTo>
                          <a:cubicBezTo>
                            <a:pt x="233" y="158"/>
                            <a:pt x="234" y="160"/>
                            <a:pt x="234" y="160"/>
                          </a:cubicBezTo>
                          <a:cubicBezTo>
                            <a:pt x="234" y="160"/>
                            <a:pt x="235" y="160"/>
                            <a:pt x="235" y="160"/>
                          </a:cubicBezTo>
                          <a:cubicBezTo>
                            <a:pt x="235" y="160"/>
                            <a:pt x="235" y="161"/>
                            <a:pt x="236" y="161"/>
                          </a:cubicBezTo>
                          <a:cubicBezTo>
                            <a:pt x="236" y="162"/>
                            <a:pt x="236" y="162"/>
                            <a:pt x="236" y="163"/>
                          </a:cubicBezTo>
                          <a:cubicBezTo>
                            <a:pt x="236" y="163"/>
                            <a:pt x="236" y="163"/>
                            <a:pt x="236" y="164"/>
                          </a:cubicBezTo>
                          <a:cubicBezTo>
                            <a:pt x="236" y="164"/>
                            <a:pt x="237" y="165"/>
                            <a:pt x="237" y="165"/>
                          </a:cubicBezTo>
                          <a:cubicBezTo>
                            <a:pt x="237" y="165"/>
                            <a:pt x="237" y="166"/>
                            <a:pt x="238" y="166"/>
                          </a:cubicBezTo>
                          <a:cubicBezTo>
                            <a:pt x="238" y="166"/>
                            <a:pt x="238" y="167"/>
                            <a:pt x="238" y="167"/>
                          </a:cubicBezTo>
                          <a:cubicBezTo>
                            <a:pt x="238" y="167"/>
                            <a:pt x="238" y="168"/>
                            <a:pt x="238" y="168"/>
                          </a:cubicBezTo>
                          <a:cubicBezTo>
                            <a:pt x="238" y="168"/>
                            <a:pt x="239" y="169"/>
                            <a:pt x="238" y="169"/>
                          </a:cubicBezTo>
                          <a:cubicBezTo>
                            <a:pt x="238" y="169"/>
                            <a:pt x="238" y="170"/>
                            <a:pt x="238" y="170"/>
                          </a:cubicBezTo>
                          <a:cubicBezTo>
                            <a:pt x="238" y="170"/>
                            <a:pt x="238" y="170"/>
                            <a:pt x="238" y="171"/>
                          </a:cubicBezTo>
                          <a:cubicBezTo>
                            <a:pt x="238" y="171"/>
                            <a:pt x="238" y="172"/>
                            <a:pt x="239" y="173"/>
                          </a:cubicBezTo>
                          <a:cubicBezTo>
                            <a:pt x="239" y="173"/>
                            <a:pt x="239" y="173"/>
                            <a:pt x="239" y="174"/>
                          </a:cubicBezTo>
                          <a:cubicBezTo>
                            <a:pt x="239" y="174"/>
                            <a:pt x="239" y="175"/>
                            <a:pt x="239" y="175"/>
                          </a:cubicBezTo>
                          <a:cubicBezTo>
                            <a:pt x="239" y="175"/>
                            <a:pt x="239" y="176"/>
                            <a:pt x="239" y="176"/>
                          </a:cubicBezTo>
                          <a:cubicBezTo>
                            <a:pt x="239" y="176"/>
                            <a:pt x="240" y="176"/>
                            <a:pt x="240" y="176"/>
                          </a:cubicBezTo>
                          <a:cubicBezTo>
                            <a:pt x="240" y="176"/>
                            <a:pt x="240" y="176"/>
                            <a:pt x="240" y="176"/>
                          </a:cubicBezTo>
                          <a:cubicBezTo>
                            <a:pt x="241" y="176"/>
                            <a:pt x="241" y="176"/>
                            <a:pt x="241" y="176"/>
                          </a:cubicBezTo>
                          <a:cubicBezTo>
                            <a:pt x="241" y="176"/>
                            <a:pt x="242" y="176"/>
                            <a:pt x="242" y="176"/>
                          </a:cubicBezTo>
                          <a:cubicBezTo>
                            <a:pt x="242" y="175"/>
                            <a:pt x="242" y="175"/>
                            <a:pt x="242" y="175"/>
                          </a:cubicBezTo>
                          <a:cubicBezTo>
                            <a:pt x="242" y="175"/>
                            <a:pt x="243" y="175"/>
                            <a:pt x="243" y="175"/>
                          </a:cubicBezTo>
                          <a:cubicBezTo>
                            <a:pt x="243" y="174"/>
                            <a:pt x="243" y="174"/>
                            <a:pt x="244" y="174"/>
                          </a:cubicBezTo>
                          <a:cubicBezTo>
                            <a:pt x="244" y="174"/>
                            <a:pt x="245" y="174"/>
                            <a:pt x="245" y="174"/>
                          </a:cubicBezTo>
                          <a:cubicBezTo>
                            <a:pt x="245" y="174"/>
                            <a:pt x="245" y="174"/>
                            <a:pt x="245" y="174"/>
                          </a:cubicBezTo>
                          <a:cubicBezTo>
                            <a:pt x="245" y="174"/>
                            <a:pt x="246" y="173"/>
                            <a:pt x="246" y="173"/>
                          </a:cubicBezTo>
                          <a:cubicBezTo>
                            <a:pt x="246" y="173"/>
                            <a:pt x="247" y="173"/>
                            <a:pt x="247" y="173"/>
                          </a:cubicBezTo>
                          <a:cubicBezTo>
                            <a:pt x="247" y="173"/>
                            <a:pt x="247" y="173"/>
                            <a:pt x="248" y="172"/>
                          </a:cubicBezTo>
                          <a:cubicBezTo>
                            <a:pt x="248" y="172"/>
                            <a:pt x="249" y="172"/>
                            <a:pt x="249" y="171"/>
                          </a:cubicBezTo>
                          <a:cubicBezTo>
                            <a:pt x="249" y="171"/>
                            <a:pt x="249" y="171"/>
                            <a:pt x="250" y="171"/>
                          </a:cubicBezTo>
                          <a:cubicBezTo>
                            <a:pt x="250" y="171"/>
                            <a:pt x="250" y="171"/>
                            <a:pt x="250" y="171"/>
                          </a:cubicBezTo>
                          <a:cubicBezTo>
                            <a:pt x="251" y="171"/>
                            <a:pt x="251" y="171"/>
                            <a:pt x="251" y="170"/>
                          </a:cubicBezTo>
                          <a:cubicBezTo>
                            <a:pt x="252" y="170"/>
                            <a:pt x="253" y="170"/>
                            <a:pt x="253" y="170"/>
                          </a:cubicBezTo>
                          <a:cubicBezTo>
                            <a:pt x="253" y="170"/>
                            <a:pt x="253" y="169"/>
                            <a:pt x="253" y="169"/>
                          </a:cubicBezTo>
                          <a:cubicBezTo>
                            <a:pt x="253" y="168"/>
                            <a:pt x="253" y="168"/>
                            <a:pt x="253" y="168"/>
                          </a:cubicBezTo>
                          <a:cubicBezTo>
                            <a:pt x="254" y="168"/>
                            <a:pt x="254" y="167"/>
                            <a:pt x="255" y="167"/>
                          </a:cubicBezTo>
                          <a:cubicBezTo>
                            <a:pt x="255" y="167"/>
                            <a:pt x="256" y="167"/>
                            <a:pt x="256" y="167"/>
                          </a:cubicBezTo>
                          <a:cubicBezTo>
                            <a:pt x="256" y="167"/>
                            <a:pt x="257" y="167"/>
                            <a:pt x="257" y="167"/>
                          </a:cubicBezTo>
                          <a:cubicBezTo>
                            <a:pt x="257" y="166"/>
                            <a:pt x="258" y="166"/>
                            <a:pt x="258" y="166"/>
                          </a:cubicBezTo>
                          <a:cubicBezTo>
                            <a:pt x="257" y="165"/>
                            <a:pt x="258" y="165"/>
                            <a:pt x="258" y="165"/>
                          </a:cubicBezTo>
                          <a:cubicBezTo>
                            <a:pt x="258" y="165"/>
                            <a:pt x="258" y="165"/>
                            <a:pt x="258" y="165"/>
                          </a:cubicBezTo>
                          <a:cubicBezTo>
                            <a:pt x="259" y="165"/>
                            <a:pt x="259" y="165"/>
                            <a:pt x="259" y="164"/>
                          </a:cubicBezTo>
                          <a:cubicBezTo>
                            <a:pt x="259" y="164"/>
                            <a:pt x="260" y="164"/>
                            <a:pt x="260" y="164"/>
                          </a:cubicBezTo>
                          <a:cubicBezTo>
                            <a:pt x="260" y="163"/>
                            <a:pt x="260" y="163"/>
                            <a:pt x="260" y="163"/>
                          </a:cubicBezTo>
                          <a:cubicBezTo>
                            <a:pt x="261" y="162"/>
                            <a:pt x="261" y="162"/>
                            <a:pt x="261" y="162"/>
                          </a:cubicBezTo>
                          <a:cubicBezTo>
                            <a:pt x="261" y="162"/>
                            <a:pt x="261" y="161"/>
                            <a:pt x="261" y="161"/>
                          </a:cubicBezTo>
                          <a:cubicBezTo>
                            <a:pt x="261" y="161"/>
                            <a:pt x="261" y="160"/>
                            <a:pt x="261" y="160"/>
                          </a:cubicBezTo>
                          <a:cubicBezTo>
                            <a:pt x="261" y="160"/>
                            <a:pt x="262" y="159"/>
                            <a:pt x="262" y="159"/>
                          </a:cubicBezTo>
                          <a:cubicBezTo>
                            <a:pt x="262" y="159"/>
                            <a:pt x="262" y="159"/>
                            <a:pt x="262" y="159"/>
                          </a:cubicBezTo>
                          <a:cubicBezTo>
                            <a:pt x="262" y="159"/>
                            <a:pt x="262" y="159"/>
                            <a:pt x="262" y="159"/>
                          </a:cubicBezTo>
                          <a:cubicBezTo>
                            <a:pt x="263" y="159"/>
                            <a:pt x="263" y="157"/>
                            <a:pt x="264" y="157"/>
                          </a:cubicBezTo>
                          <a:cubicBezTo>
                            <a:pt x="264" y="157"/>
                            <a:pt x="264" y="156"/>
                            <a:pt x="264" y="156"/>
                          </a:cubicBezTo>
                          <a:cubicBezTo>
                            <a:pt x="264" y="156"/>
                            <a:pt x="265" y="155"/>
                            <a:pt x="264" y="155"/>
                          </a:cubicBezTo>
                          <a:cubicBezTo>
                            <a:pt x="264" y="155"/>
                            <a:pt x="264" y="155"/>
                            <a:pt x="264" y="154"/>
                          </a:cubicBezTo>
                          <a:cubicBezTo>
                            <a:pt x="264" y="154"/>
                            <a:pt x="263" y="153"/>
                            <a:pt x="263" y="153"/>
                          </a:cubicBezTo>
                          <a:cubicBezTo>
                            <a:pt x="263" y="153"/>
                            <a:pt x="263" y="153"/>
                            <a:pt x="263" y="152"/>
                          </a:cubicBezTo>
                          <a:cubicBezTo>
                            <a:pt x="262" y="152"/>
                            <a:pt x="261" y="152"/>
                            <a:pt x="261" y="152"/>
                          </a:cubicBezTo>
                          <a:cubicBezTo>
                            <a:pt x="260" y="152"/>
                            <a:pt x="259" y="150"/>
                            <a:pt x="259" y="150"/>
                          </a:cubicBezTo>
                          <a:cubicBezTo>
                            <a:pt x="259" y="149"/>
                            <a:pt x="259" y="148"/>
                            <a:pt x="259" y="148"/>
                          </a:cubicBezTo>
                          <a:cubicBezTo>
                            <a:pt x="259" y="147"/>
                            <a:pt x="259" y="147"/>
                            <a:pt x="259" y="147"/>
                          </a:cubicBezTo>
                          <a:cubicBezTo>
                            <a:pt x="259" y="147"/>
                            <a:pt x="259" y="147"/>
                            <a:pt x="259" y="147"/>
                          </a:cubicBezTo>
                          <a:cubicBezTo>
                            <a:pt x="259" y="147"/>
                            <a:pt x="259" y="146"/>
                            <a:pt x="259" y="146"/>
                          </a:cubicBezTo>
                          <a:cubicBezTo>
                            <a:pt x="259" y="146"/>
                            <a:pt x="259" y="147"/>
                            <a:pt x="259" y="147"/>
                          </a:cubicBezTo>
                          <a:cubicBezTo>
                            <a:pt x="259" y="147"/>
                            <a:pt x="259" y="148"/>
                            <a:pt x="258" y="148"/>
                          </a:cubicBezTo>
                          <a:cubicBezTo>
                            <a:pt x="258" y="148"/>
                            <a:pt x="258" y="148"/>
                            <a:pt x="258" y="149"/>
                          </a:cubicBezTo>
                          <a:cubicBezTo>
                            <a:pt x="257" y="149"/>
                            <a:pt x="257" y="149"/>
                            <a:pt x="257" y="150"/>
                          </a:cubicBezTo>
                          <a:cubicBezTo>
                            <a:pt x="257" y="150"/>
                            <a:pt x="256" y="150"/>
                            <a:pt x="256" y="150"/>
                          </a:cubicBezTo>
                          <a:cubicBezTo>
                            <a:pt x="256" y="150"/>
                            <a:pt x="256" y="150"/>
                            <a:pt x="256" y="150"/>
                          </a:cubicBezTo>
                          <a:cubicBezTo>
                            <a:pt x="256" y="151"/>
                            <a:pt x="256" y="151"/>
                            <a:pt x="256" y="151"/>
                          </a:cubicBezTo>
                          <a:cubicBezTo>
                            <a:pt x="256" y="151"/>
                            <a:pt x="256" y="151"/>
                            <a:pt x="256" y="151"/>
                          </a:cubicBezTo>
                          <a:cubicBezTo>
                            <a:pt x="256" y="151"/>
                            <a:pt x="255" y="151"/>
                            <a:pt x="255" y="151"/>
                          </a:cubicBezTo>
                          <a:cubicBezTo>
                            <a:pt x="255" y="151"/>
                            <a:pt x="255" y="151"/>
                            <a:pt x="255" y="151"/>
                          </a:cubicBezTo>
                          <a:cubicBezTo>
                            <a:pt x="255" y="151"/>
                            <a:pt x="255" y="151"/>
                            <a:pt x="255" y="151"/>
                          </a:cubicBezTo>
                          <a:cubicBezTo>
                            <a:pt x="255" y="151"/>
                            <a:pt x="255" y="151"/>
                            <a:pt x="255" y="151"/>
                          </a:cubicBezTo>
                          <a:cubicBezTo>
                            <a:pt x="255" y="151"/>
                            <a:pt x="255" y="152"/>
                            <a:pt x="255" y="151"/>
                          </a:cubicBezTo>
                          <a:cubicBezTo>
                            <a:pt x="254" y="151"/>
                            <a:pt x="254" y="151"/>
                            <a:pt x="253" y="151"/>
                          </a:cubicBezTo>
                          <a:cubicBezTo>
                            <a:pt x="253" y="151"/>
                            <a:pt x="253" y="152"/>
                            <a:pt x="253" y="152"/>
                          </a:cubicBezTo>
                          <a:cubicBezTo>
                            <a:pt x="252" y="152"/>
                            <a:pt x="252" y="152"/>
                            <a:pt x="252" y="151"/>
                          </a:cubicBezTo>
                          <a:cubicBezTo>
                            <a:pt x="252" y="151"/>
                            <a:pt x="252" y="151"/>
                            <a:pt x="252" y="151"/>
                          </a:cubicBezTo>
                          <a:cubicBezTo>
                            <a:pt x="252" y="151"/>
                            <a:pt x="251" y="151"/>
                            <a:pt x="251" y="151"/>
                          </a:cubicBezTo>
                          <a:cubicBezTo>
                            <a:pt x="251" y="151"/>
                            <a:pt x="251" y="151"/>
                            <a:pt x="252" y="150"/>
                          </a:cubicBezTo>
                          <a:cubicBezTo>
                            <a:pt x="252" y="150"/>
                            <a:pt x="252" y="150"/>
                            <a:pt x="252" y="149"/>
                          </a:cubicBezTo>
                          <a:cubicBezTo>
                            <a:pt x="252" y="149"/>
                            <a:pt x="252" y="148"/>
                            <a:pt x="252" y="148"/>
                          </a:cubicBezTo>
                          <a:cubicBezTo>
                            <a:pt x="252" y="148"/>
                            <a:pt x="252" y="148"/>
                            <a:pt x="252" y="147"/>
                          </a:cubicBezTo>
                          <a:cubicBezTo>
                            <a:pt x="252" y="147"/>
                            <a:pt x="251" y="147"/>
                            <a:pt x="251" y="147"/>
                          </a:cubicBezTo>
                          <a:cubicBezTo>
                            <a:pt x="251" y="147"/>
                            <a:pt x="251" y="147"/>
                            <a:pt x="251" y="147"/>
                          </a:cubicBezTo>
                          <a:cubicBezTo>
                            <a:pt x="251" y="148"/>
                            <a:pt x="251" y="148"/>
                            <a:pt x="251" y="148"/>
                          </a:cubicBezTo>
                          <a:cubicBezTo>
                            <a:pt x="251" y="148"/>
                            <a:pt x="251" y="149"/>
                            <a:pt x="251" y="149"/>
                          </a:cubicBezTo>
                          <a:cubicBezTo>
                            <a:pt x="251" y="150"/>
                            <a:pt x="251" y="150"/>
                            <a:pt x="251" y="150"/>
                          </a:cubicBezTo>
                          <a:cubicBezTo>
                            <a:pt x="250" y="150"/>
                            <a:pt x="250" y="149"/>
                            <a:pt x="250" y="149"/>
                          </a:cubicBezTo>
                          <a:cubicBezTo>
                            <a:pt x="250" y="148"/>
                            <a:pt x="250" y="148"/>
                            <a:pt x="250" y="148"/>
                          </a:cubicBezTo>
                          <a:cubicBezTo>
                            <a:pt x="250" y="147"/>
                            <a:pt x="249" y="147"/>
                            <a:pt x="250" y="147"/>
                          </a:cubicBezTo>
                          <a:cubicBezTo>
                            <a:pt x="250" y="147"/>
                            <a:pt x="250" y="147"/>
                            <a:pt x="250" y="146"/>
                          </a:cubicBezTo>
                          <a:cubicBezTo>
                            <a:pt x="250" y="146"/>
                            <a:pt x="249" y="146"/>
                            <a:pt x="249" y="146"/>
                          </a:cubicBezTo>
                          <a:cubicBezTo>
                            <a:pt x="249" y="145"/>
                            <a:pt x="249" y="146"/>
                            <a:pt x="249" y="145"/>
                          </a:cubicBezTo>
                          <a:cubicBezTo>
                            <a:pt x="249" y="145"/>
                            <a:pt x="249" y="145"/>
                            <a:pt x="249" y="145"/>
                          </a:cubicBezTo>
                          <a:cubicBezTo>
                            <a:pt x="249" y="144"/>
                            <a:pt x="249" y="145"/>
                            <a:pt x="248" y="144"/>
                          </a:cubicBezTo>
                          <a:cubicBezTo>
                            <a:pt x="248" y="144"/>
                            <a:pt x="248" y="144"/>
                            <a:pt x="248" y="144"/>
                          </a:cubicBezTo>
                          <a:cubicBezTo>
                            <a:pt x="248" y="144"/>
                            <a:pt x="248" y="144"/>
                            <a:pt x="248" y="143"/>
                          </a:cubicBezTo>
                          <a:cubicBezTo>
                            <a:pt x="248" y="143"/>
                            <a:pt x="247" y="143"/>
                            <a:pt x="247" y="143"/>
                          </a:cubicBezTo>
                          <a:cubicBezTo>
                            <a:pt x="247" y="142"/>
                            <a:pt x="247" y="141"/>
                            <a:pt x="247" y="141"/>
                          </a:cubicBezTo>
                          <a:cubicBezTo>
                            <a:pt x="246" y="140"/>
                            <a:pt x="247" y="140"/>
                            <a:pt x="246" y="140"/>
                          </a:cubicBezTo>
                          <a:cubicBezTo>
                            <a:pt x="246" y="140"/>
                            <a:pt x="246" y="140"/>
                            <a:pt x="247" y="139"/>
                          </a:cubicBezTo>
                          <a:cubicBezTo>
                            <a:pt x="247" y="139"/>
                            <a:pt x="247" y="139"/>
                            <a:pt x="247" y="139"/>
                          </a:cubicBezTo>
                          <a:cubicBezTo>
                            <a:pt x="247" y="139"/>
                            <a:pt x="248" y="139"/>
                            <a:pt x="248" y="138"/>
                          </a:cubicBezTo>
                          <a:cubicBezTo>
                            <a:pt x="248" y="138"/>
                            <a:pt x="248" y="139"/>
                            <a:pt x="249" y="139"/>
                          </a:cubicBezTo>
                          <a:cubicBezTo>
                            <a:pt x="249" y="139"/>
                            <a:pt x="249" y="138"/>
                            <a:pt x="249" y="138"/>
                          </a:cubicBezTo>
                          <a:cubicBezTo>
                            <a:pt x="250" y="139"/>
                            <a:pt x="250" y="139"/>
                            <a:pt x="250" y="139"/>
                          </a:cubicBezTo>
                          <a:cubicBezTo>
                            <a:pt x="250" y="139"/>
                            <a:pt x="250" y="140"/>
                            <a:pt x="250" y="140"/>
                          </a:cubicBezTo>
                          <a:cubicBezTo>
                            <a:pt x="250" y="140"/>
                            <a:pt x="250" y="140"/>
                            <a:pt x="250" y="141"/>
                          </a:cubicBezTo>
                          <a:cubicBezTo>
                            <a:pt x="250" y="141"/>
                            <a:pt x="251" y="141"/>
                            <a:pt x="251" y="141"/>
                          </a:cubicBezTo>
                          <a:cubicBezTo>
                            <a:pt x="251" y="142"/>
                            <a:pt x="251" y="143"/>
                            <a:pt x="252" y="143"/>
                          </a:cubicBezTo>
                          <a:cubicBezTo>
                            <a:pt x="252" y="143"/>
                            <a:pt x="252" y="143"/>
                            <a:pt x="253" y="143"/>
                          </a:cubicBezTo>
                          <a:cubicBezTo>
                            <a:pt x="253" y="144"/>
                            <a:pt x="253" y="144"/>
                            <a:pt x="253" y="144"/>
                          </a:cubicBezTo>
                          <a:cubicBezTo>
                            <a:pt x="254" y="144"/>
                            <a:pt x="253" y="144"/>
                            <a:pt x="253" y="144"/>
                          </a:cubicBezTo>
                          <a:cubicBezTo>
                            <a:pt x="254" y="145"/>
                            <a:pt x="255" y="145"/>
                            <a:pt x="255" y="145"/>
                          </a:cubicBezTo>
                          <a:cubicBezTo>
                            <a:pt x="255" y="145"/>
                            <a:pt x="255" y="145"/>
                            <a:pt x="255" y="146"/>
                          </a:cubicBezTo>
                          <a:cubicBezTo>
                            <a:pt x="255" y="146"/>
                            <a:pt x="256" y="146"/>
                            <a:pt x="256" y="146"/>
                          </a:cubicBezTo>
                          <a:cubicBezTo>
                            <a:pt x="256" y="146"/>
                            <a:pt x="257" y="146"/>
                            <a:pt x="257" y="146"/>
                          </a:cubicBezTo>
                          <a:cubicBezTo>
                            <a:pt x="257" y="146"/>
                            <a:pt x="257" y="146"/>
                            <a:pt x="258" y="146"/>
                          </a:cubicBezTo>
                          <a:cubicBezTo>
                            <a:pt x="258" y="146"/>
                            <a:pt x="258" y="146"/>
                            <a:pt x="258" y="146"/>
                          </a:cubicBezTo>
                          <a:cubicBezTo>
                            <a:pt x="258" y="146"/>
                            <a:pt x="258" y="146"/>
                            <a:pt x="258" y="146"/>
                          </a:cubicBezTo>
                          <a:cubicBezTo>
                            <a:pt x="258" y="146"/>
                            <a:pt x="258" y="146"/>
                            <a:pt x="259" y="146"/>
                          </a:cubicBezTo>
                          <a:cubicBezTo>
                            <a:pt x="259" y="145"/>
                            <a:pt x="259" y="145"/>
                            <a:pt x="259" y="145"/>
                          </a:cubicBezTo>
                          <a:cubicBezTo>
                            <a:pt x="259" y="145"/>
                            <a:pt x="259" y="145"/>
                            <a:pt x="259" y="145"/>
                          </a:cubicBezTo>
                          <a:cubicBezTo>
                            <a:pt x="258" y="145"/>
                            <a:pt x="259" y="145"/>
                            <a:pt x="259" y="145"/>
                          </a:cubicBezTo>
                          <a:cubicBezTo>
                            <a:pt x="259" y="145"/>
                            <a:pt x="260" y="145"/>
                            <a:pt x="260" y="145"/>
                          </a:cubicBezTo>
                          <a:cubicBezTo>
                            <a:pt x="260" y="146"/>
                            <a:pt x="260" y="147"/>
                            <a:pt x="260" y="147"/>
                          </a:cubicBezTo>
                          <a:cubicBezTo>
                            <a:pt x="260" y="147"/>
                            <a:pt x="260" y="148"/>
                            <a:pt x="261" y="148"/>
                          </a:cubicBezTo>
                          <a:cubicBezTo>
                            <a:pt x="261" y="148"/>
                            <a:pt x="261" y="148"/>
                            <a:pt x="262" y="148"/>
                          </a:cubicBezTo>
                          <a:cubicBezTo>
                            <a:pt x="262" y="148"/>
                            <a:pt x="262" y="148"/>
                            <a:pt x="263" y="148"/>
                          </a:cubicBezTo>
                          <a:cubicBezTo>
                            <a:pt x="263" y="148"/>
                            <a:pt x="263" y="148"/>
                            <a:pt x="263" y="148"/>
                          </a:cubicBezTo>
                          <a:cubicBezTo>
                            <a:pt x="263" y="148"/>
                            <a:pt x="264" y="148"/>
                            <a:pt x="264" y="148"/>
                          </a:cubicBezTo>
                          <a:cubicBezTo>
                            <a:pt x="264" y="148"/>
                            <a:pt x="265" y="149"/>
                            <a:pt x="265" y="149"/>
                          </a:cubicBezTo>
                          <a:cubicBezTo>
                            <a:pt x="265" y="149"/>
                            <a:pt x="266" y="149"/>
                            <a:pt x="266" y="149"/>
                          </a:cubicBezTo>
                          <a:cubicBezTo>
                            <a:pt x="266" y="149"/>
                            <a:pt x="267" y="149"/>
                            <a:pt x="267" y="149"/>
                          </a:cubicBezTo>
                          <a:cubicBezTo>
                            <a:pt x="267" y="149"/>
                            <a:pt x="267" y="149"/>
                            <a:pt x="267" y="149"/>
                          </a:cubicBezTo>
                          <a:cubicBezTo>
                            <a:pt x="267" y="149"/>
                            <a:pt x="268" y="149"/>
                            <a:pt x="268" y="149"/>
                          </a:cubicBezTo>
                          <a:cubicBezTo>
                            <a:pt x="268" y="149"/>
                            <a:pt x="269" y="149"/>
                            <a:pt x="270" y="149"/>
                          </a:cubicBezTo>
                          <a:cubicBezTo>
                            <a:pt x="270" y="149"/>
                            <a:pt x="270" y="148"/>
                            <a:pt x="270" y="149"/>
                          </a:cubicBezTo>
                          <a:cubicBezTo>
                            <a:pt x="271" y="149"/>
                            <a:pt x="272" y="149"/>
                            <a:pt x="272" y="149"/>
                          </a:cubicBezTo>
                          <a:cubicBezTo>
                            <a:pt x="273" y="148"/>
                            <a:pt x="274" y="148"/>
                            <a:pt x="274" y="148"/>
                          </a:cubicBezTo>
                          <a:cubicBezTo>
                            <a:pt x="274" y="148"/>
                            <a:pt x="275" y="148"/>
                            <a:pt x="275" y="149"/>
                          </a:cubicBezTo>
                          <a:cubicBezTo>
                            <a:pt x="275" y="149"/>
                            <a:pt x="275" y="150"/>
                            <a:pt x="275" y="150"/>
                          </a:cubicBezTo>
                          <a:cubicBezTo>
                            <a:pt x="275" y="150"/>
                            <a:pt x="275" y="149"/>
                            <a:pt x="275" y="150"/>
                          </a:cubicBezTo>
                          <a:cubicBezTo>
                            <a:pt x="276" y="150"/>
                            <a:pt x="276" y="151"/>
                            <a:pt x="276" y="151"/>
                          </a:cubicBezTo>
                          <a:cubicBezTo>
                            <a:pt x="276" y="151"/>
                            <a:pt x="276" y="152"/>
                            <a:pt x="276" y="152"/>
                          </a:cubicBezTo>
                          <a:cubicBezTo>
                            <a:pt x="277" y="152"/>
                            <a:pt x="277" y="152"/>
                            <a:pt x="278" y="153"/>
                          </a:cubicBezTo>
                          <a:cubicBezTo>
                            <a:pt x="278" y="153"/>
                            <a:pt x="278" y="153"/>
                            <a:pt x="278" y="153"/>
                          </a:cubicBezTo>
                          <a:cubicBezTo>
                            <a:pt x="278" y="153"/>
                            <a:pt x="279" y="154"/>
                            <a:pt x="279" y="154"/>
                          </a:cubicBezTo>
                          <a:cubicBezTo>
                            <a:pt x="279" y="154"/>
                            <a:pt x="279" y="154"/>
                            <a:pt x="280" y="154"/>
                          </a:cubicBezTo>
                          <a:cubicBezTo>
                            <a:pt x="280" y="154"/>
                            <a:pt x="280" y="154"/>
                            <a:pt x="280" y="154"/>
                          </a:cubicBezTo>
                          <a:cubicBezTo>
                            <a:pt x="280" y="155"/>
                            <a:pt x="280" y="155"/>
                            <a:pt x="280" y="155"/>
                          </a:cubicBezTo>
                          <a:cubicBezTo>
                            <a:pt x="280" y="155"/>
                            <a:pt x="280" y="155"/>
                            <a:pt x="280" y="155"/>
                          </a:cubicBezTo>
                          <a:cubicBezTo>
                            <a:pt x="279" y="155"/>
                            <a:pt x="279" y="155"/>
                            <a:pt x="279" y="155"/>
                          </a:cubicBezTo>
                          <a:cubicBezTo>
                            <a:pt x="279" y="155"/>
                            <a:pt x="279" y="155"/>
                            <a:pt x="279" y="155"/>
                          </a:cubicBezTo>
                          <a:cubicBezTo>
                            <a:pt x="278" y="155"/>
                            <a:pt x="278" y="155"/>
                            <a:pt x="278" y="155"/>
                          </a:cubicBezTo>
                          <a:cubicBezTo>
                            <a:pt x="279" y="156"/>
                            <a:pt x="279" y="156"/>
                            <a:pt x="280" y="157"/>
                          </a:cubicBezTo>
                          <a:cubicBezTo>
                            <a:pt x="280" y="157"/>
                            <a:pt x="280" y="158"/>
                            <a:pt x="280" y="158"/>
                          </a:cubicBezTo>
                          <a:cubicBezTo>
                            <a:pt x="281" y="158"/>
                            <a:pt x="281" y="159"/>
                            <a:pt x="281" y="159"/>
                          </a:cubicBezTo>
                          <a:cubicBezTo>
                            <a:pt x="281" y="159"/>
                            <a:pt x="282" y="158"/>
                            <a:pt x="282" y="159"/>
                          </a:cubicBezTo>
                          <a:cubicBezTo>
                            <a:pt x="282" y="159"/>
                            <a:pt x="282" y="159"/>
                            <a:pt x="282" y="159"/>
                          </a:cubicBezTo>
                          <a:cubicBezTo>
                            <a:pt x="282" y="160"/>
                            <a:pt x="283" y="160"/>
                            <a:pt x="283" y="160"/>
                          </a:cubicBezTo>
                          <a:cubicBezTo>
                            <a:pt x="283" y="160"/>
                            <a:pt x="283" y="160"/>
                            <a:pt x="283" y="160"/>
                          </a:cubicBezTo>
                          <a:cubicBezTo>
                            <a:pt x="284" y="160"/>
                            <a:pt x="284" y="159"/>
                            <a:pt x="284" y="160"/>
                          </a:cubicBezTo>
                          <a:cubicBezTo>
                            <a:pt x="284" y="160"/>
                            <a:pt x="284" y="161"/>
                            <a:pt x="284" y="161"/>
                          </a:cubicBezTo>
                          <a:cubicBezTo>
                            <a:pt x="284" y="161"/>
                            <a:pt x="284" y="162"/>
                            <a:pt x="284" y="162"/>
                          </a:cubicBezTo>
                          <a:cubicBezTo>
                            <a:pt x="284" y="162"/>
                            <a:pt x="284" y="162"/>
                            <a:pt x="284" y="163"/>
                          </a:cubicBezTo>
                          <a:cubicBezTo>
                            <a:pt x="284" y="163"/>
                            <a:pt x="284" y="164"/>
                            <a:pt x="284" y="164"/>
                          </a:cubicBezTo>
                          <a:cubicBezTo>
                            <a:pt x="285" y="164"/>
                            <a:pt x="285" y="166"/>
                            <a:pt x="285" y="167"/>
                          </a:cubicBezTo>
                          <a:cubicBezTo>
                            <a:pt x="285" y="167"/>
                            <a:pt x="285" y="168"/>
                            <a:pt x="285" y="169"/>
                          </a:cubicBezTo>
                          <a:cubicBezTo>
                            <a:pt x="286" y="169"/>
                            <a:pt x="286" y="170"/>
                            <a:pt x="286" y="171"/>
                          </a:cubicBezTo>
                          <a:cubicBezTo>
                            <a:pt x="286" y="171"/>
                            <a:pt x="286" y="172"/>
                            <a:pt x="287" y="172"/>
                          </a:cubicBezTo>
                          <a:cubicBezTo>
                            <a:pt x="287" y="173"/>
                            <a:pt x="287" y="174"/>
                            <a:pt x="287" y="174"/>
                          </a:cubicBezTo>
                          <a:cubicBezTo>
                            <a:pt x="287" y="174"/>
                            <a:pt x="287" y="176"/>
                            <a:pt x="288" y="176"/>
                          </a:cubicBezTo>
                          <a:cubicBezTo>
                            <a:pt x="288" y="176"/>
                            <a:pt x="288" y="177"/>
                            <a:pt x="288" y="177"/>
                          </a:cubicBezTo>
                          <a:cubicBezTo>
                            <a:pt x="288" y="178"/>
                            <a:pt x="289" y="178"/>
                            <a:pt x="289" y="179"/>
                          </a:cubicBezTo>
                          <a:cubicBezTo>
                            <a:pt x="289" y="179"/>
                            <a:pt x="289" y="180"/>
                            <a:pt x="289" y="181"/>
                          </a:cubicBezTo>
                          <a:cubicBezTo>
                            <a:pt x="289" y="181"/>
                            <a:pt x="290" y="182"/>
                            <a:pt x="290" y="182"/>
                          </a:cubicBezTo>
                          <a:cubicBezTo>
                            <a:pt x="290" y="183"/>
                            <a:pt x="290" y="184"/>
                            <a:pt x="290" y="184"/>
                          </a:cubicBezTo>
                          <a:cubicBezTo>
                            <a:pt x="291" y="185"/>
                            <a:pt x="291" y="186"/>
                            <a:pt x="292" y="186"/>
                          </a:cubicBezTo>
                          <a:cubicBezTo>
                            <a:pt x="292" y="186"/>
                            <a:pt x="292" y="185"/>
                            <a:pt x="292" y="185"/>
                          </a:cubicBezTo>
                          <a:cubicBezTo>
                            <a:pt x="292" y="185"/>
                            <a:pt x="292" y="185"/>
                            <a:pt x="293" y="184"/>
                          </a:cubicBezTo>
                          <a:cubicBezTo>
                            <a:pt x="293" y="184"/>
                            <a:pt x="293" y="184"/>
                            <a:pt x="293" y="184"/>
                          </a:cubicBezTo>
                          <a:cubicBezTo>
                            <a:pt x="293" y="184"/>
                            <a:pt x="294" y="183"/>
                            <a:pt x="294" y="183"/>
                          </a:cubicBezTo>
                          <a:cubicBezTo>
                            <a:pt x="294" y="183"/>
                            <a:pt x="294" y="183"/>
                            <a:pt x="294" y="183"/>
                          </a:cubicBezTo>
                          <a:cubicBezTo>
                            <a:pt x="294" y="183"/>
                            <a:pt x="294" y="182"/>
                            <a:pt x="294" y="182"/>
                          </a:cubicBezTo>
                          <a:cubicBezTo>
                            <a:pt x="294" y="182"/>
                            <a:pt x="294" y="181"/>
                            <a:pt x="294" y="181"/>
                          </a:cubicBezTo>
                          <a:cubicBezTo>
                            <a:pt x="295" y="181"/>
                            <a:pt x="295" y="181"/>
                            <a:pt x="295" y="181"/>
                          </a:cubicBezTo>
                          <a:cubicBezTo>
                            <a:pt x="295" y="181"/>
                            <a:pt x="295" y="181"/>
                            <a:pt x="295" y="181"/>
                          </a:cubicBezTo>
                          <a:cubicBezTo>
                            <a:pt x="295" y="180"/>
                            <a:pt x="295" y="179"/>
                            <a:pt x="295" y="179"/>
                          </a:cubicBezTo>
                          <a:cubicBezTo>
                            <a:pt x="295" y="178"/>
                            <a:pt x="295" y="178"/>
                            <a:pt x="295" y="177"/>
                          </a:cubicBezTo>
                          <a:cubicBezTo>
                            <a:pt x="295" y="177"/>
                            <a:pt x="296" y="175"/>
                            <a:pt x="296" y="175"/>
                          </a:cubicBezTo>
                          <a:cubicBezTo>
                            <a:pt x="296" y="174"/>
                            <a:pt x="296" y="171"/>
                            <a:pt x="296" y="171"/>
                          </a:cubicBezTo>
                          <a:cubicBezTo>
                            <a:pt x="295" y="171"/>
                            <a:pt x="296" y="169"/>
                            <a:pt x="296" y="169"/>
                          </a:cubicBezTo>
                          <a:cubicBezTo>
                            <a:pt x="297" y="169"/>
                            <a:pt x="297" y="169"/>
                            <a:pt x="297" y="169"/>
                          </a:cubicBezTo>
                          <a:cubicBezTo>
                            <a:pt x="297" y="169"/>
                            <a:pt x="297" y="168"/>
                            <a:pt x="297" y="168"/>
                          </a:cubicBezTo>
                          <a:cubicBezTo>
                            <a:pt x="298" y="168"/>
                            <a:pt x="298" y="168"/>
                            <a:pt x="298" y="168"/>
                          </a:cubicBezTo>
                          <a:cubicBezTo>
                            <a:pt x="292" y="241"/>
                            <a:pt x="230" y="299"/>
                            <a:pt x="155" y="299"/>
                          </a:cubicBezTo>
                          <a:close/>
                          <a:moveTo>
                            <a:pt x="222" y="106"/>
                          </a:moveTo>
                          <a:cubicBezTo>
                            <a:pt x="222" y="106"/>
                            <a:pt x="223" y="106"/>
                            <a:pt x="223" y="106"/>
                          </a:cubicBezTo>
                          <a:cubicBezTo>
                            <a:pt x="223" y="106"/>
                            <a:pt x="223" y="106"/>
                            <a:pt x="223" y="106"/>
                          </a:cubicBezTo>
                          <a:cubicBezTo>
                            <a:pt x="223" y="107"/>
                            <a:pt x="223" y="107"/>
                            <a:pt x="223" y="107"/>
                          </a:cubicBezTo>
                          <a:cubicBezTo>
                            <a:pt x="223" y="107"/>
                            <a:pt x="223" y="107"/>
                            <a:pt x="223" y="107"/>
                          </a:cubicBezTo>
                          <a:cubicBezTo>
                            <a:pt x="223" y="107"/>
                            <a:pt x="223" y="107"/>
                            <a:pt x="223" y="107"/>
                          </a:cubicBezTo>
                          <a:cubicBezTo>
                            <a:pt x="223" y="108"/>
                            <a:pt x="224" y="108"/>
                            <a:pt x="224" y="108"/>
                          </a:cubicBezTo>
                          <a:cubicBezTo>
                            <a:pt x="225" y="108"/>
                            <a:pt x="225" y="108"/>
                            <a:pt x="225" y="108"/>
                          </a:cubicBezTo>
                          <a:cubicBezTo>
                            <a:pt x="226" y="108"/>
                            <a:pt x="226" y="108"/>
                            <a:pt x="226" y="108"/>
                          </a:cubicBezTo>
                          <a:cubicBezTo>
                            <a:pt x="226" y="107"/>
                            <a:pt x="226" y="107"/>
                            <a:pt x="227" y="107"/>
                          </a:cubicBezTo>
                          <a:cubicBezTo>
                            <a:pt x="227" y="107"/>
                            <a:pt x="227" y="107"/>
                            <a:pt x="227" y="107"/>
                          </a:cubicBezTo>
                          <a:cubicBezTo>
                            <a:pt x="227" y="107"/>
                            <a:pt x="227" y="107"/>
                            <a:pt x="228" y="107"/>
                          </a:cubicBezTo>
                          <a:cubicBezTo>
                            <a:pt x="228" y="106"/>
                            <a:pt x="228" y="106"/>
                            <a:pt x="228" y="106"/>
                          </a:cubicBezTo>
                          <a:cubicBezTo>
                            <a:pt x="228" y="106"/>
                            <a:pt x="228" y="106"/>
                            <a:pt x="228" y="106"/>
                          </a:cubicBezTo>
                          <a:cubicBezTo>
                            <a:pt x="228" y="106"/>
                            <a:pt x="228" y="107"/>
                            <a:pt x="229" y="107"/>
                          </a:cubicBezTo>
                          <a:cubicBezTo>
                            <a:pt x="229" y="107"/>
                            <a:pt x="229" y="107"/>
                            <a:pt x="229" y="107"/>
                          </a:cubicBezTo>
                          <a:cubicBezTo>
                            <a:pt x="229" y="107"/>
                            <a:pt x="229" y="108"/>
                            <a:pt x="230" y="108"/>
                          </a:cubicBezTo>
                          <a:cubicBezTo>
                            <a:pt x="230" y="108"/>
                            <a:pt x="230" y="108"/>
                            <a:pt x="230" y="108"/>
                          </a:cubicBezTo>
                          <a:cubicBezTo>
                            <a:pt x="231" y="108"/>
                            <a:pt x="231" y="109"/>
                            <a:pt x="232" y="109"/>
                          </a:cubicBezTo>
                          <a:cubicBezTo>
                            <a:pt x="232" y="109"/>
                            <a:pt x="233" y="110"/>
                            <a:pt x="233" y="110"/>
                          </a:cubicBezTo>
                          <a:cubicBezTo>
                            <a:pt x="233" y="110"/>
                            <a:pt x="233" y="110"/>
                            <a:pt x="233" y="110"/>
                          </a:cubicBezTo>
                          <a:cubicBezTo>
                            <a:pt x="234" y="110"/>
                            <a:pt x="234" y="110"/>
                            <a:pt x="234" y="110"/>
                          </a:cubicBezTo>
                          <a:cubicBezTo>
                            <a:pt x="234" y="111"/>
                            <a:pt x="234" y="111"/>
                            <a:pt x="235" y="111"/>
                          </a:cubicBezTo>
                          <a:cubicBezTo>
                            <a:pt x="235" y="111"/>
                            <a:pt x="235" y="111"/>
                            <a:pt x="235" y="111"/>
                          </a:cubicBezTo>
                          <a:cubicBezTo>
                            <a:pt x="235" y="111"/>
                            <a:pt x="235" y="111"/>
                            <a:pt x="235" y="111"/>
                          </a:cubicBezTo>
                          <a:cubicBezTo>
                            <a:pt x="235" y="112"/>
                            <a:pt x="236" y="112"/>
                            <a:pt x="236" y="112"/>
                          </a:cubicBezTo>
                          <a:cubicBezTo>
                            <a:pt x="236" y="112"/>
                            <a:pt x="236" y="112"/>
                            <a:pt x="236" y="113"/>
                          </a:cubicBezTo>
                          <a:cubicBezTo>
                            <a:pt x="236" y="113"/>
                            <a:pt x="236" y="113"/>
                            <a:pt x="236" y="113"/>
                          </a:cubicBezTo>
                          <a:cubicBezTo>
                            <a:pt x="235" y="113"/>
                            <a:pt x="235" y="113"/>
                            <a:pt x="235" y="113"/>
                          </a:cubicBezTo>
                          <a:cubicBezTo>
                            <a:pt x="235" y="113"/>
                            <a:pt x="235" y="114"/>
                            <a:pt x="235" y="114"/>
                          </a:cubicBezTo>
                          <a:cubicBezTo>
                            <a:pt x="235" y="114"/>
                            <a:pt x="235" y="114"/>
                            <a:pt x="235" y="114"/>
                          </a:cubicBezTo>
                          <a:cubicBezTo>
                            <a:pt x="234" y="114"/>
                            <a:pt x="234" y="114"/>
                            <a:pt x="234" y="114"/>
                          </a:cubicBezTo>
                          <a:cubicBezTo>
                            <a:pt x="234" y="114"/>
                            <a:pt x="234" y="114"/>
                            <a:pt x="234" y="114"/>
                          </a:cubicBezTo>
                          <a:cubicBezTo>
                            <a:pt x="234" y="114"/>
                            <a:pt x="233" y="114"/>
                            <a:pt x="233" y="114"/>
                          </a:cubicBezTo>
                          <a:cubicBezTo>
                            <a:pt x="233" y="114"/>
                            <a:pt x="233" y="114"/>
                            <a:pt x="233" y="114"/>
                          </a:cubicBezTo>
                          <a:cubicBezTo>
                            <a:pt x="232" y="114"/>
                            <a:pt x="232" y="114"/>
                            <a:pt x="232" y="114"/>
                          </a:cubicBezTo>
                          <a:cubicBezTo>
                            <a:pt x="232" y="114"/>
                            <a:pt x="232" y="114"/>
                            <a:pt x="232" y="114"/>
                          </a:cubicBezTo>
                          <a:cubicBezTo>
                            <a:pt x="231" y="114"/>
                            <a:pt x="231" y="114"/>
                            <a:pt x="231" y="114"/>
                          </a:cubicBezTo>
                          <a:cubicBezTo>
                            <a:pt x="231" y="114"/>
                            <a:pt x="231" y="114"/>
                            <a:pt x="231" y="114"/>
                          </a:cubicBezTo>
                          <a:cubicBezTo>
                            <a:pt x="231" y="114"/>
                            <a:pt x="230" y="114"/>
                            <a:pt x="230" y="113"/>
                          </a:cubicBezTo>
                          <a:cubicBezTo>
                            <a:pt x="230" y="113"/>
                            <a:pt x="229" y="113"/>
                            <a:pt x="229" y="113"/>
                          </a:cubicBezTo>
                          <a:cubicBezTo>
                            <a:pt x="229" y="113"/>
                            <a:pt x="229" y="113"/>
                            <a:pt x="229" y="113"/>
                          </a:cubicBezTo>
                          <a:cubicBezTo>
                            <a:pt x="228" y="113"/>
                            <a:pt x="228" y="112"/>
                            <a:pt x="228" y="112"/>
                          </a:cubicBezTo>
                          <a:cubicBezTo>
                            <a:pt x="227" y="112"/>
                            <a:pt x="227" y="112"/>
                            <a:pt x="227" y="112"/>
                          </a:cubicBezTo>
                          <a:cubicBezTo>
                            <a:pt x="227" y="112"/>
                            <a:pt x="226" y="112"/>
                            <a:pt x="226" y="112"/>
                          </a:cubicBezTo>
                          <a:cubicBezTo>
                            <a:pt x="224" y="112"/>
                            <a:pt x="224" y="112"/>
                            <a:pt x="224" y="112"/>
                          </a:cubicBezTo>
                          <a:cubicBezTo>
                            <a:pt x="224" y="112"/>
                            <a:pt x="223" y="112"/>
                            <a:pt x="222" y="112"/>
                          </a:cubicBezTo>
                          <a:cubicBezTo>
                            <a:pt x="222" y="112"/>
                            <a:pt x="222" y="112"/>
                            <a:pt x="222" y="112"/>
                          </a:cubicBezTo>
                          <a:cubicBezTo>
                            <a:pt x="222" y="112"/>
                            <a:pt x="221" y="113"/>
                            <a:pt x="221" y="113"/>
                          </a:cubicBezTo>
                          <a:cubicBezTo>
                            <a:pt x="221" y="113"/>
                            <a:pt x="221" y="113"/>
                            <a:pt x="220" y="113"/>
                          </a:cubicBezTo>
                          <a:cubicBezTo>
                            <a:pt x="220" y="114"/>
                            <a:pt x="220" y="114"/>
                            <a:pt x="220" y="114"/>
                          </a:cubicBezTo>
                          <a:cubicBezTo>
                            <a:pt x="220" y="114"/>
                            <a:pt x="220" y="114"/>
                            <a:pt x="220" y="114"/>
                          </a:cubicBezTo>
                          <a:cubicBezTo>
                            <a:pt x="220" y="114"/>
                            <a:pt x="220" y="114"/>
                            <a:pt x="220" y="114"/>
                          </a:cubicBezTo>
                          <a:cubicBezTo>
                            <a:pt x="220" y="113"/>
                            <a:pt x="219" y="113"/>
                            <a:pt x="219" y="113"/>
                          </a:cubicBezTo>
                          <a:cubicBezTo>
                            <a:pt x="219" y="113"/>
                            <a:pt x="219" y="113"/>
                            <a:pt x="218" y="113"/>
                          </a:cubicBezTo>
                          <a:cubicBezTo>
                            <a:pt x="218" y="113"/>
                            <a:pt x="218" y="113"/>
                            <a:pt x="218" y="113"/>
                          </a:cubicBezTo>
                          <a:cubicBezTo>
                            <a:pt x="218" y="113"/>
                            <a:pt x="218" y="113"/>
                            <a:pt x="218" y="113"/>
                          </a:cubicBezTo>
                          <a:cubicBezTo>
                            <a:pt x="217" y="113"/>
                            <a:pt x="217" y="113"/>
                            <a:pt x="217" y="113"/>
                          </a:cubicBezTo>
                          <a:cubicBezTo>
                            <a:pt x="217" y="113"/>
                            <a:pt x="217" y="113"/>
                            <a:pt x="217" y="113"/>
                          </a:cubicBezTo>
                          <a:cubicBezTo>
                            <a:pt x="217" y="113"/>
                            <a:pt x="217" y="113"/>
                            <a:pt x="217" y="113"/>
                          </a:cubicBezTo>
                          <a:cubicBezTo>
                            <a:pt x="217" y="113"/>
                            <a:pt x="217" y="113"/>
                            <a:pt x="217" y="113"/>
                          </a:cubicBezTo>
                          <a:cubicBezTo>
                            <a:pt x="216" y="112"/>
                            <a:pt x="216" y="112"/>
                            <a:pt x="216" y="112"/>
                          </a:cubicBezTo>
                          <a:cubicBezTo>
                            <a:pt x="216" y="112"/>
                            <a:pt x="216" y="112"/>
                            <a:pt x="216" y="112"/>
                          </a:cubicBezTo>
                          <a:cubicBezTo>
                            <a:pt x="216" y="111"/>
                            <a:pt x="216" y="111"/>
                            <a:pt x="216" y="111"/>
                          </a:cubicBezTo>
                          <a:cubicBezTo>
                            <a:pt x="216" y="111"/>
                            <a:pt x="216" y="111"/>
                            <a:pt x="217" y="111"/>
                          </a:cubicBezTo>
                          <a:cubicBezTo>
                            <a:pt x="217" y="111"/>
                            <a:pt x="217" y="111"/>
                            <a:pt x="217" y="111"/>
                          </a:cubicBezTo>
                          <a:cubicBezTo>
                            <a:pt x="217" y="110"/>
                            <a:pt x="217" y="110"/>
                            <a:pt x="217" y="110"/>
                          </a:cubicBezTo>
                          <a:cubicBezTo>
                            <a:pt x="217" y="110"/>
                            <a:pt x="217" y="109"/>
                            <a:pt x="217" y="109"/>
                          </a:cubicBezTo>
                          <a:cubicBezTo>
                            <a:pt x="217" y="109"/>
                            <a:pt x="217" y="109"/>
                            <a:pt x="217" y="109"/>
                          </a:cubicBezTo>
                          <a:cubicBezTo>
                            <a:pt x="217" y="109"/>
                            <a:pt x="218" y="108"/>
                            <a:pt x="218" y="108"/>
                          </a:cubicBezTo>
                          <a:cubicBezTo>
                            <a:pt x="218" y="108"/>
                            <a:pt x="218" y="108"/>
                            <a:pt x="218" y="108"/>
                          </a:cubicBezTo>
                          <a:cubicBezTo>
                            <a:pt x="218" y="108"/>
                            <a:pt x="218" y="107"/>
                            <a:pt x="219" y="107"/>
                          </a:cubicBezTo>
                          <a:cubicBezTo>
                            <a:pt x="219" y="107"/>
                            <a:pt x="219" y="106"/>
                            <a:pt x="219" y="106"/>
                          </a:cubicBezTo>
                          <a:cubicBezTo>
                            <a:pt x="219" y="106"/>
                            <a:pt x="219" y="106"/>
                            <a:pt x="219" y="105"/>
                          </a:cubicBezTo>
                          <a:cubicBezTo>
                            <a:pt x="219" y="105"/>
                            <a:pt x="220" y="105"/>
                            <a:pt x="221" y="104"/>
                          </a:cubicBezTo>
                          <a:cubicBezTo>
                            <a:pt x="221" y="104"/>
                            <a:pt x="221" y="104"/>
                            <a:pt x="221" y="104"/>
                          </a:cubicBezTo>
                          <a:cubicBezTo>
                            <a:pt x="222" y="104"/>
                            <a:pt x="222" y="104"/>
                            <a:pt x="222" y="104"/>
                          </a:cubicBezTo>
                          <a:cubicBezTo>
                            <a:pt x="222" y="104"/>
                            <a:pt x="222" y="105"/>
                            <a:pt x="222" y="105"/>
                          </a:cubicBezTo>
                          <a:cubicBezTo>
                            <a:pt x="222" y="105"/>
                            <a:pt x="222" y="105"/>
                            <a:pt x="222" y="105"/>
                          </a:cubicBezTo>
                          <a:cubicBezTo>
                            <a:pt x="221" y="106"/>
                            <a:pt x="221" y="106"/>
                            <a:pt x="221" y="106"/>
                          </a:cubicBezTo>
                          <a:lnTo>
                            <a:pt x="222" y="106"/>
                          </a:lnTo>
                          <a:close/>
                          <a:moveTo>
                            <a:pt x="230" y="104"/>
                          </a:moveTo>
                          <a:cubicBezTo>
                            <a:pt x="230" y="104"/>
                            <a:pt x="230" y="104"/>
                            <a:pt x="230" y="104"/>
                          </a:cubicBezTo>
                          <a:cubicBezTo>
                            <a:pt x="230" y="104"/>
                            <a:pt x="229" y="104"/>
                            <a:pt x="229" y="104"/>
                          </a:cubicBezTo>
                          <a:cubicBezTo>
                            <a:pt x="229" y="104"/>
                            <a:pt x="229" y="104"/>
                            <a:pt x="229" y="104"/>
                          </a:cubicBezTo>
                          <a:cubicBezTo>
                            <a:pt x="228" y="104"/>
                            <a:pt x="228" y="104"/>
                            <a:pt x="228" y="104"/>
                          </a:cubicBezTo>
                          <a:cubicBezTo>
                            <a:pt x="228" y="105"/>
                            <a:pt x="228" y="105"/>
                            <a:pt x="228" y="105"/>
                          </a:cubicBezTo>
                          <a:cubicBezTo>
                            <a:pt x="228" y="105"/>
                            <a:pt x="228" y="105"/>
                            <a:pt x="228" y="105"/>
                          </a:cubicBezTo>
                          <a:cubicBezTo>
                            <a:pt x="228" y="105"/>
                            <a:pt x="228" y="105"/>
                            <a:pt x="228" y="105"/>
                          </a:cubicBezTo>
                          <a:cubicBezTo>
                            <a:pt x="228" y="105"/>
                            <a:pt x="228" y="105"/>
                            <a:pt x="227" y="104"/>
                          </a:cubicBezTo>
                          <a:cubicBezTo>
                            <a:pt x="227" y="104"/>
                            <a:pt x="227" y="104"/>
                            <a:pt x="227" y="104"/>
                          </a:cubicBezTo>
                          <a:cubicBezTo>
                            <a:pt x="227" y="104"/>
                            <a:pt x="227" y="104"/>
                            <a:pt x="227" y="104"/>
                          </a:cubicBezTo>
                          <a:cubicBezTo>
                            <a:pt x="228" y="104"/>
                            <a:pt x="228" y="104"/>
                            <a:pt x="228" y="104"/>
                          </a:cubicBezTo>
                          <a:cubicBezTo>
                            <a:pt x="228" y="104"/>
                            <a:pt x="228" y="103"/>
                            <a:pt x="228" y="103"/>
                          </a:cubicBezTo>
                          <a:cubicBezTo>
                            <a:pt x="229" y="103"/>
                            <a:pt x="229" y="103"/>
                            <a:pt x="229" y="103"/>
                          </a:cubicBezTo>
                          <a:cubicBezTo>
                            <a:pt x="229" y="103"/>
                            <a:pt x="229" y="103"/>
                            <a:pt x="230" y="103"/>
                          </a:cubicBezTo>
                          <a:cubicBezTo>
                            <a:pt x="230" y="103"/>
                            <a:pt x="230" y="103"/>
                            <a:pt x="230" y="103"/>
                          </a:cubicBezTo>
                          <a:cubicBezTo>
                            <a:pt x="230" y="103"/>
                            <a:pt x="230" y="103"/>
                            <a:pt x="230" y="103"/>
                          </a:cubicBezTo>
                          <a:cubicBezTo>
                            <a:pt x="230" y="104"/>
                            <a:pt x="230" y="104"/>
                            <a:pt x="230" y="104"/>
                          </a:cubicBezTo>
                          <a:close/>
                          <a:moveTo>
                            <a:pt x="164" y="89"/>
                          </a:moveTo>
                          <a:cubicBezTo>
                            <a:pt x="164" y="89"/>
                            <a:pt x="165" y="89"/>
                            <a:pt x="165" y="89"/>
                          </a:cubicBezTo>
                          <a:cubicBezTo>
                            <a:pt x="165" y="89"/>
                            <a:pt x="164" y="89"/>
                            <a:pt x="164" y="89"/>
                          </a:cubicBezTo>
                          <a:cubicBezTo>
                            <a:pt x="164" y="90"/>
                            <a:pt x="164" y="90"/>
                            <a:pt x="164" y="90"/>
                          </a:cubicBezTo>
                          <a:cubicBezTo>
                            <a:pt x="165" y="90"/>
                            <a:pt x="165" y="90"/>
                            <a:pt x="165" y="90"/>
                          </a:cubicBezTo>
                          <a:cubicBezTo>
                            <a:pt x="165" y="90"/>
                            <a:pt x="164" y="90"/>
                            <a:pt x="164" y="90"/>
                          </a:cubicBezTo>
                          <a:cubicBezTo>
                            <a:pt x="164" y="90"/>
                            <a:pt x="164" y="90"/>
                            <a:pt x="164" y="90"/>
                          </a:cubicBezTo>
                          <a:cubicBezTo>
                            <a:pt x="164" y="90"/>
                            <a:pt x="164" y="90"/>
                            <a:pt x="164" y="89"/>
                          </a:cubicBezTo>
                          <a:cubicBezTo>
                            <a:pt x="165" y="89"/>
                            <a:pt x="164" y="88"/>
                            <a:pt x="164" y="87"/>
                          </a:cubicBezTo>
                          <a:cubicBezTo>
                            <a:pt x="164" y="87"/>
                            <a:pt x="164" y="87"/>
                            <a:pt x="164" y="87"/>
                          </a:cubicBezTo>
                          <a:cubicBezTo>
                            <a:pt x="165" y="87"/>
                            <a:pt x="165" y="87"/>
                            <a:pt x="165" y="86"/>
                          </a:cubicBezTo>
                          <a:cubicBezTo>
                            <a:pt x="165" y="86"/>
                            <a:pt x="165" y="86"/>
                            <a:pt x="165" y="86"/>
                          </a:cubicBezTo>
                          <a:cubicBezTo>
                            <a:pt x="165" y="86"/>
                            <a:pt x="165" y="86"/>
                            <a:pt x="165" y="86"/>
                          </a:cubicBezTo>
                          <a:cubicBezTo>
                            <a:pt x="166" y="86"/>
                            <a:pt x="166" y="86"/>
                            <a:pt x="166" y="86"/>
                          </a:cubicBezTo>
                          <a:cubicBezTo>
                            <a:pt x="166" y="86"/>
                            <a:pt x="166" y="86"/>
                            <a:pt x="166" y="86"/>
                          </a:cubicBezTo>
                          <a:cubicBezTo>
                            <a:pt x="166" y="86"/>
                            <a:pt x="166" y="86"/>
                            <a:pt x="166" y="86"/>
                          </a:cubicBezTo>
                          <a:cubicBezTo>
                            <a:pt x="166" y="86"/>
                            <a:pt x="167" y="86"/>
                            <a:pt x="167" y="86"/>
                          </a:cubicBezTo>
                          <a:cubicBezTo>
                            <a:pt x="167" y="87"/>
                            <a:pt x="167" y="87"/>
                            <a:pt x="167" y="87"/>
                          </a:cubicBezTo>
                          <a:cubicBezTo>
                            <a:pt x="167" y="87"/>
                            <a:pt x="167" y="87"/>
                            <a:pt x="167" y="87"/>
                          </a:cubicBezTo>
                          <a:cubicBezTo>
                            <a:pt x="167" y="87"/>
                            <a:pt x="167" y="87"/>
                            <a:pt x="167" y="87"/>
                          </a:cubicBezTo>
                          <a:cubicBezTo>
                            <a:pt x="167" y="87"/>
                            <a:pt x="167" y="87"/>
                            <a:pt x="167" y="87"/>
                          </a:cubicBezTo>
                          <a:cubicBezTo>
                            <a:pt x="166" y="87"/>
                            <a:pt x="165" y="87"/>
                            <a:pt x="165" y="88"/>
                          </a:cubicBezTo>
                          <a:cubicBezTo>
                            <a:pt x="164" y="88"/>
                            <a:pt x="164" y="88"/>
                            <a:pt x="164"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grpSp>
        </p:grpSp>
      </p:grpSp>
      <p:grpSp>
        <p:nvGrpSpPr>
          <p:cNvPr id="148" name="Group 147"/>
          <p:cNvGrpSpPr/>
          <p:nvPr/>
        </p:nvGrpSpPr>
        <p:grpSpPr>
          <a:xfrm>
            <a:off x="9681055" y="2045292"/>
            <a:ext cx="1093675" cy="1098065"/>
            <a:chOff x="6322639" y="322263"/>
            <a:chExt cx="820256" cy="823549"/>
          </a:xfrm>
        </p:grpSpPr>
        <p:sp>
          <p:nvSpPr>
            <p:cNvPr id="149" name="Freeform 64"/>
            <p:cNvSpPr>
              <a:spLocks/>
            </p:cNvSpPr>
            <p:nvPr/>
          </p:nvSpPr>
          <p:spPr bwMode="auto">
            <a:xfrm>
              <a:off x="6322639" y="322263"/>
              <a:ext cx="820256" cy="823549"/>
            </a:xfrm>
            <a:custGeom>
              <a:avLst/>
              <a:gdLst>
                <a:gd name="T0" fmla="*/ 255 w 255"/>
                <a:gd name="T1" fmla="*/ 233 h 255"/>
                <a:gd name="T2" fmla="*/ 233 w 255"/>
                <a:gd name="T3" fmla="*/ 255 h 255"/>
                <a:gd name="T4" fmla="*/ 22 w 255"/>
                <a:gd name="T5" fmla="*/ 255 h 255"/>
                <a:gd name="T6" fmla="*/ 0 w 255"/>
                <a:gd name="T7" fmla="*/ 233 h 255"/>
                <a:gd name="T8" fmla="*/ 0 w 255"/>
                <a:gd name="T9" fmla="*/ 22 h 255"/>
                <a:gd name="T10" fmla="*/ 22 w 255"/>
                <a:gd name="T11" fmla="*/ 0 h 255"/>
                <a:gd name="T12" fmla="*/ 233 w 255"/>
                <a:gd name="T13" fmla="*/ 0 h 255"/>
                <a:gd name="T14" fmla="*/ 255 w 255"/>
                <a:gd name="T15" fmla="*/ 22 h 255"/>
                <a:gd name="T16" fmla="*/ 255 w 255"/>
                <a:gd name="T17" fmla="*/ 23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255">
                  <a:moveTo>
                    <a:pt x="255" y="233"/>
                  </a:moveTo>
                  <a:cubicBezTo>
                    <a:pt x="255" y="245"/>
                    <a:pt x="245" y="255"/>
                    <a:pt x="233" y="255"/>
                  </a:cubicBezTo>
                  <a:cubicBezTo>
                    <a:pt x="22" y="255"/>
                    <a:pt x="22" y="255"/>
                    <a:pt x="22" y="255"/>
                  </a:cubicBezTo>
                  <a:cubicBezTo>
                    <a:pt x="10" y="255"/>
                    <a:pt x="0" y="245"/>
                    <a:pt x="0" y="233"/>
                  </a:cubicBezTo>
                  <a:cubicBezTo>
                    <a:pt x="0" y="22"/>
                    <a:pt x="0" y="22"/>
                    <a:pt x="0" y="22"/>
                  </a:cubicBezTo>
                  <a:cubicBezTo>
                    <a:pt x="0" y="9"/>
                    <a:pt x="10" y="0"/>
                    <a:pt x="22" y="0"/>
                  </a:cubicBezTo>
                  <a:cubicBezTo>
                    <a:pt x="233" y="0"/>
                    <a:pt x="233" y="0"/>
                    <a:pt x="233" y="0"/>
                  </a:cubicBezTo>
                  <a:cubicBezTo>
                    <a:pt x="245" y="0"/>
                    <a:pt x="255" y="9"/>
                    <a:pt x="255" y="22"/>
                  </a:cubicBezTo>
                  <a:lnTo>
                    <a:pt x="255" y="233"/>
                  </a:lnTo>
                  <a:close/>
                </a:path>
              </a:pathLst>
            </a:custGeom>
            <a:solidFill>
              <a:srgbClr val="001965"/>
            </a:solidFill>
            <a:ln>
              <a:noFill/>
            </a:ln>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nvGrpSpPr>
            <p:cNvPr id="150" name="Group 149"/>
            <p:cNvGrpSpPr/>
            <p:nvPr/>
          </p:nvGrpSpPr>
          <p:grpSpPr>
            <a:xfrm>
              <a:off x="6400992" y="478046"/>
              <a:ext cx="663550" cy="511982"/>
              <a:chOff x="-1633538" y="-577850"/>
              <a:chExt cx="1452563" cy="1120775"/>
            </a:xfrm>
          </p:grpSpPr>
          <p:sp>
            <p:nvSpPr>
              <p:cNvPr id="151" name="Freeform 41"/>
              <p:cNvSpPr>
                <a:spLocks/>
              </p:cNvSpPr>
              <p:nvPr/>
            </p:nvSpPr>
            <p:spPr bwMode="auto">
              <a:xfrm>
                <a:off x="-1633538" y="-577850"/>
                <a:ext cx="1452563" cy="1120775"/>
              </a:xfrm>
              <a:custGeom>
                <a:avLst/>
                <a:gdLst>
                  <a:gd name="T0" fmla="*/ 0 w 384"/>
                  <a:gd name="T1" fmla="*/ 187 h 296"/>
                  <a:gd name="T2" fmla="*/ 4 w 384"/>
                  <a:gd name="T3" fmla="*/ 165 h 296"/>
                  <a:gd name="T4" fmla="*/ 168 w 384"/>
                  <a:gd name="T5" fmla="*/ 11 h 296"/>
                  <a:gd name="T6" fmla="*/ 379 w 384"/>
                  <a:gd name="T7" fmla="*/ 160 h 296"/>
                  <a:gd name="T8" fmla="*/ 384 w 384"/>
                  <a:gd name="T9" fmla="*/ 187 h 296"/>
                  <a:gd name="T10" fmla="*/ 384 w 384"/>
                  <a:gd name="T11" fmla="*/ 216 h 296"/>
                  <a:gd name="T12" fmla="*/ 378 w 384"/>
                  <a:gd name="T13" fmla="*/ 245 h 296"/>
                  <a:gd name="T14" fmla="*/ 362 w 384"/>
                  <a:gd name="T15" fmla="*/ 289 h 296"/>
                  <a:gd name="T16" fmla="*/ 354 w 384"/>
                  <a:gd name="T17" fmla="*/ 293 h 296"/>
                  <a:gd name="T18" fmla="*/ 342 w 384"/>
                  <a:gd name="T19" fmla="*/ 293 h 296"/>
                  <a:gd name="T20" fmla="*/ 298 w 384"/>
                  <a:gd name="T21" fmla="*/ 278 h 296"/>
                  <a:gd name="T22" fmla="*/ 309 w 384"/>
                  <a:gd name="T23" fmla="*/ 259 h 296"/>
                  <a:gd name="T24" fmla="*/ 326 w 384"/>
                  <a:gd name="T25" fmla="*/ 269 h 296"/>
                  <a:gd name="T26" fmla="*/ 343 w 384"/>
                  <a:gd name="T27" fmla="*/ 279 h 296"/>
                  <a:gd name="T28" fmla="*/ 361 w 384"/>
                  <a:gd name="T29" fmla="*/ 186 h 296"/>
                  <a:gd name="T30" fmla="*/ 330 w 384"/>
                  <a:gd name="T31" fmla="*/ 192 h 296"/>
                  <a:gd name="T32" fmla="*/ 319 w 384"/>
                  <a:gd name="T33" fmla="*/ 185 h 296"/>
                  <a:gd name="T34" fmla="*/ 330 w 384"/>
                  <a:gd name="T35" fmla="*/ 169 h 296"/>
                  <a:gd name="T36" fmla="*/ 353 w 384"/>
                  <a:gd name="T37" fmla="*/ 165 h 296"/>
                  <a:gd name="T38" fmla="*/ 357 w 384"/>
                  <a:gd name="T39" fmla="*/ 160 h 296"/>
                  <a:gd name="T40" fmla="*/ 312 w 384"/>
                  <a:gd name="T41" fmla="*/ 82 h 296"/>
                  <a:gd name="T42" fmla="*/ 310 w 384"/>
                  <a:gd name="T43" fmla="*/ 81 h 296"/>
                  <a:gd name="T44" fmla="*/ 283 w 384"/>
                  <a:gd name="T45" fmla="*/ 113 h 296"/>
                  <a:gd name="T46" fmla="*/ 266 w 384"/>
                  <a:gd name="T47" fmla="*/ 98 h 296"/>
                  <a:gd name="T48" fmla="*/ 294 w 384"/>
                  <a:gd name="T49" fmla="*/ 65 h 296"/>
                  <a:gd name="T50" fmla="*/ 203 w 384"/>
                  <a:gd name="T51" fmla="*/ 32 h 296"/>
                  <a:gd name="T52" fmla="*/ 203 w 384"/>
                  <a:gd name="T53" fmla="*/ 64 h 296"/>
                  <a:gd name="T54" fmla="*/ 192 w 384"/>
                  <a:gd name="T55" fmla="*/ 76 h 296"/>
                  <a:gd name="T56" fmla="*/ 181 w 384"/>
                  <a:gd name="T57" fmla="*/ 65 h 296"/>
                  <a:gd name="T58" fmla="*/ 181 w 384"/>
                  <a:gd name="T59" fmla="*/ 33 h 296"/>
                  <a:gd name="T60" fmla="*/ 90 w 384"/>
                  <a:gd name="T61" fmla="*/ 66 h 296"/>
                  <a:gd name="T62" fmla="*/ 117 w 384"/>
                  <a:gd name="T63" fmla="*/ 98 h 296"/>
                  <a:gd name="T64" fmla="*/ 100 w 384"/>
                  <a:gd name="T65" fmla="*/ 113 h 296"/>
                  <a:gd name="T66" fmla="*/ 73 w 384"/>
                  <a:gd name="T67" fmla="*/ 80 h 296"/>
                  <a:gd name="T68" fmla="*/ 45 w 384"/>
                  <a:gd name="T69" fmla="*/ 117 h 296"/>
                  <a:gd name="T70" fmla="*/ 28 w 384"/>
                  <a:gd name="T71" fmla="*/ 157 h 296"/>
                  <a:gd name="T72" fmla="*/ 33 w 384"/>
                  <a:gd name="T73" fmla="*/ 165 h 296"/>
                  <a:gd name="T74" fmla="*/ 62 w 384"/>
                  <a:gd name="T75" fmla="*/ 170 h 296"/>
                  <a:gd name="T76" fmla="*/ 66 w 384"/>
                  <a:gd name="T77" fmla="*/ 176 h 296"/>
                  <a:gd name="T78" fmla="*/ 64 w 384"/>
                  <a:gd name="T79" fmla="*/ 187 h 296"/>
                  <a:gd name="T80" fmla="*/ 56 w 384"/>
                  <a:gd name="T81" fmla="*/ 192 h 296"/>
                  <a:gd name="T82" fmla="*/ 24 w 384"/>
                  <a:gd name="T83" fmla="*/ 186 h 296"/>
                  <a:gd name="T84" fmla="*/ 42 w 384"/>
                  <a:gd name="T85" fmla="*/ 278 h 296"/>
                  <a:gd name="T86" fmla="*/ 74 w 384"/>
                  <a:gd name="T87" fmla="*/ 259 h 296"/>
                  <a:gd name="T88" fmla="*/ 86 w 384"/>
                  <a:gd name="T89" fmla="*/ 279 h 296"/>
                  <a:gd name="T90" fmla="*/ 47 w 384"/>
                  <a:gd name="T91" fmla="*/ 294 h 296"/>
                  <a:gd name="T92" fmla="*/ 35 w 384"/>
                  <a:gd name="T93" fmla="*/ 294 h 296"/>
                  <a:gd name="T94" fmla="*/ 19 w 384"/>
                  <a:gd name="T95" fmla="*/ 284 h 296"/>
                  <a:gd name="T96" fmla="*/ 2 w 384"/>
                  <a:gd name="T97" fmla="*/ 222 h 296"/>
                  <a:gd name="T98" fmla="*/ 0 w 384"/>
                  <a:gd name="T99" fmla="*/ 216 h 296"/>
                  <a:gd name="T100" fmla="*/ 0 w 384"/>
                  <a:gd name="T101" fmla="*/ 18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4" h="296">
                    <a:moveTo>
                      <a:pt x="0" y="187"/>
                    </a:moveTo>
                    <a:cubicBezTo>
                      <a:pt x="1" y="180"/>
                      <a:pt x="3" y="172"/>
                      <a:pt x="4" y="165"/>
                    </a:cubicBezTo>
                    <a:cubicBezTo>
                      <a:pt x="19" y="84"/>
                      <a:pt x="87" y="21"/>
                      <a:pt x="168" y="11"/>
                    </a:cubicBezTo>
                    <a:cubicBezTo>
                      <a:pt x="268" y="0"/>
                      <a:pt x="356" y="62"/>
                      <a:pt x="379" y="160"/>
                    </a:cubicBezTo>
                    <a:cubicBezTo>
                      <a:pt x="381" y="169"/>
                      <a:pt x="382" y="178"/>
                      <a:pt x="384" y="187"/>
                    </a:cubicBezTo>
                    <a:cubicBezTo>
                      <a:pt x="384" y="197"/>
                      <a:pt x="384" y="206"/>
                      <a:pt x="384" y="216"/>
                    </a:cubicBezTo>
                    <a:cubicBezTo>
                      <a:pt x="382" y="225"/>
                      <a:pt x="381" y="235"/>
                      <a:pt x="378" y="245"/>
                    </a:cubicBezTo>
                    <a:cubicBezTo>
                      <a:pt x="373" y="260"/>
                      <a:pt x="367" y="274"/>
                      <a:pt x="362" y="289"/>
                    </a:cubicBezTo>
                    <a:cubicBezTo>
                      <a:pt x="360" y="293"/>
                      <a:pt x="358" y="294"/>
                      <a:pt x="354" y="293"/>
                    </a:cubicBezTo>
                    <a:cubicBezTo>
                      <a:pt x="350" y="293"/>
                      <a:pt x="346" y="293"/>
                      <a:pt x="342" y="293"/>
                    </a:cubicBezTo>
                    <a:cubicBezTo>
                      <a:pt x="322" y="293"/>
                      <a:pt x="316" y="291"/>
                      <a:pt x="298" y="278"/>
                    </a:cubicBezTo>
                    <a:cubicBezTo>
                      <a:pt x="302" y="272"/>
                      <a:pt x="305" y="266"/>
                      <a:pt x="309" y="259"/>
                    </a:cubicBezTo>
                    <a:cubicBezTo>
                      <a:pt x="315" y="263"/>
                      <a:pt x="321" y="266"/>
                      <a:pt x="326" y="269"/>
                    </a:cubicBezTo>
                    <a:cubicBezTo>
                      <a:pt x="332" y="272"/>
                      <a:pt x="337" y="275"/>
                      <a:pt x="343" y="279"/>
                    </a:cubicBezTo>
                    <a:cubicBezTo>
                      <a:pt x="358" y="249"/>
                      <a:pt x="364" y="219"/>
                      <a:pt x="361" y="186"/>
                    </a:cubicBezTo>
                    <a:cubicBezTo>
                      <a:pt x="350" y="188"/>
                      <a:pt x="340" y="190"/>
                      <a:pt x="330" y="192"/>
                    </a:cubicBezTo>
                    <a:cubicBezTo>
                      <a:pt x="321" y="193"/>
                      <a:pt x="321" y="193"/>
                      <a:pt x="319" y="185"/>
                    </a:cubicBezTo>
                    <a:cubicBezTo>
                      <a:pt x="317" y="168"/>
                      <a:pt x="314" y="172"/>
                      <a:pt x="330" y="169"/>
                    </a:cubicBezTo>
                    <a:cubicBezTo>
                      <a:pt x="338" y="167"/>
                      <a:pt x="345" y="166"/>
                      <a:pt x="353" y="165"/>
                    </a:cubicBezTo>
                    <a:cubicBezTo>
                      <a:pt x="356" y="164"/>
                      <a:pt x="357" y="163"/>
                      <a:pt x="357" y="160"/>
                    </a:cubicBezTo>
                    <a:cubicBezTo>
                      <a:pt x="349" y="130"/>
                      <a:pt x="334" y="104"/>
                      <a:pt x="312" y="82"/>
                    </a:cubicBezTo>
                    <a:cubicBezTo>
                      <a:pt x="312" y="81"/>
                      <a:pt x="312" y="81"/>
                      <a:pt x="310" y="81"/>
                    </a:cubicBezTo>
                    <a:cubicBezTo>
                      <a:pt x="302" y="91"/>
                      <a:pt x="293" y="102"/>
                      <a:pt x="283" y="113"/>
                    </a:cubicBezTo>
                    <a:cubicBezTo>
                      <a:pt x="278" y="108"/>
                      <a:pt x="272" y="103"/>
                      <a:pt x="266" y="98"/>
                    </a:cubicBezTo>
                    <a:cubicBezTo>
                      <a:pt x="275" y="87"/>
                      <a:pt x="284" y="77"/>
                      <a:pt x="294" y="65"/>
                    </a:cubicBezTo>
                    <a:cubicBezTo>
                      <a:pt x="267" y="45"/>
                      <a:pt x="237" y="34"/>
                      <a:pt x="203" y="32"/>
                    </a:cubicBezTo>
                    <a:cubicBezTo>
                      <a:pt x="203" y="43"/>
                      <a:pt x="203" y="54"/>
                      <a:pt x="203" y="64"/>
                    </a:cubicBezTo>
                    <a:cubicBezTo>
                      <a:pt x="203" y="77"/>
                      <a:pt x="205" y="76"/>
                      <a:pt x="192" y="76"/>
                    </a:cubicBezTo>
                    <a:cubicBezTo>
                      <a:pt x="179" y="76"/>
                      <a:pt x="181" y="77"/>
                      <a:pt x="181" y="65"/>
                    </a:cubicBezTo>
                    <a:cubicBezTo>
                      <a:pt x="181" y="54"/>
                      <a:pt x="181" y="43"/>
                      <a:pt x="181" y="33"/>
                    </a:cubicBezTo>
                    <a:cubicBezTo>
                      <a:pt x="157" y="31"/>
                      <a:pt x="111" y="47"/>
                      <a:pt x="90" y="66"/>
                    </a:cubicBezTo>
                    <a:cubicBezTo>
                      <a:pt x="99" y="76"/>
                      <a:pt x="108" y="87"/>
                      <a:pt x="117" y="98"/>
                    </a:cubicBezTo>
                    <a:cubicBezTo>
                      <a:pt x="112" y="103"/>
                      <a:pt x="106" y="108"/>
                      <a:pt x="100" y="113"/>
                    </a:cubicBezTo>
                    <a:cubicBezTo>
                      <a:pt x="91" y="102"/>
                      <a:pt x="82" y="91"/>
                      <a:pt x="73" y="80"/>
                    </a:cubicBezTo>
                    <a:cubicBezTo>
                      <a:pt x="61" y="91"/>
                      <a:pt x="52" y="103"/>
                      <a:pt x="45" y="117"/>
                    </a:cubicBezTo>
                    <a:cubicBezTo>
                      <a:pt x="38" y="130"/>
                      <a:pt x="33" y="144"/>
                      <a:pt x="28" y="157"/>
                    </a:cubicBezTo>
                    <a:cubicBezTo>
                      <a:pt x="26" y="162"/>
                      <a:pt x="27" y="164"/>
                      <a:pt x="33" y="165"/>
                    </a:cubicBezTo>
                    <a:cubicBezTo>
                      <a:pt x="42" y="166"/>
                      <a:pt x="52" y="168"/>
                      <a:pt x="62" y="170"/>
                    </a:cubicBezTo>
                    <a:cubicBezTo>
                      <a:pt x="66" y="171"/>
                      <a:pt x="67" y="172"/>
                      <a:pt x="66" y="176"/>
                    </a:cubicBezTo>
                    <a:cubicBezTo>
                      <a:pt x="65" y="180"/>
                      <a:pt x="64" y="183"/>
                      <a:pt x="64" y="187"/>
                    </a:cubicBezTo>
                    <a:cubicBezTo>
                      <a:pt x="64" y="193"/>
                      <a:pt x="61" y="193"/>
                      <a:pt x="56" y="192"/>
                    </a:cubicBezTo>
                    <a:cubicBezTo>
                      <a:pt x="46" y="190"/>
                      <a:pt x="35" y="188"/>
                      <a:pt x="24" y="186"/>
                    </a:cubicBezTo>
                    <a:cubicBezTo>
                      <a:pt x="17" y="205"/>
                      <a:pt x="28" y="260"/>
                      <a:pt x="42" y="278"/>
                    </a:cubicBezTo>
                    <a:cubicBezTo>
                      <a:pt x="52" y="272"/>
                      <a:pt x="63" y="266"/>
                      <a:pt x="74" y="259"/>
                    </a:cubicBezTo>
                    <a:cubicBezTo>
                      <a:pt x="78" y="266"/>
                      <a:pt x="82" y="272"/>
                      <a:pt x="86" y="279"/>
                    </a:cubicBezTo>
                    <a:cubicBezTo>
                      <a:pt x="73" y="285"/>
                      <a:pt x="63" y="296"/>
                      <a:pt x="47" y="294"/>
                    </a:cubicBezTo>
                    <a:cubicBezTo>
                      <a:pt x="43" y="293"/>
                      <a:pt x="39" y="293"/>
                      <a:pt x="35" y="294"/>
                    </a:cubicBezTo>
                    <a:cubicBezTo>
                      <a:pt x="27" y="295"/>
                      <a:pt x="23" y="292"/>
                      <a:pt x="19" y="284"/>
                    </a:cubicBezTo>
                    <a:cubicBezTo>
                      <a:pt x="10" y="264"/>
                      <a:pt x="4" y="243"/>
                      <a:pt x="2" y="222"/>
                    </a:cubicBezTo>
                    <a:cubicBezTo>
                      <a:pt x="2" y="220"/>
                      <a:pt x="1" y="218"/>
                      <a:pt x="0" y="216"/>
                    </a:cubicBezTo>
                    <a:cubicBezTo>
                      <a:pt x="0" y="206"/>
                      <a:pt x="0" y="197"/>
                      <a:pt x="0" y="187"/>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52" name="Freeform 42"/>
              <p:cNvSpPr>
                <a:spLocks/>
              </p:cNvSpPr>
              <p:nvPr/>
            </p:nvSpPr>
            <p:spPr bwMode="auto">
              <a:xfrm>
                <a:off x="-1201738" y="400050"/>
                <a:ext cx="590550" cy="136525"/>
              </a:xfrm>
              <a:custGeom>
                <a:avLst/>
                <a:gdLst>
                  <a:gd name="T0" fmla="*/ 77 w 156"/>
                  <a:gd name="T1" fmla="*/ 35 h 36"/>
                  <a:gd name="T2" fmla="*/ 7 w 156"/>
                  <a:gd name="T3" fmla="*/ 36 h 36"/>
                  <a:gd name="T4" fmla="*/ 0 w 156"/>
                  <a:gd name="T5" fmla="*/ 29 h 36"/>
                  <a:gd name="T6" fmla="*/ 0 w 156"/>
                  <a:gd name="T7" fmla="*/ 9 h 36"/>
                  <a:gd name="T8" fmla="*/ 9 w 156"/>
                  <a:gd name="T9" fmla="*/ 0 h 36"/>
                  <a:gd name="T10" fmla="*/ 139 w 156"/>
                  <a:gd name="T11" fmla="*/ 0 h 36"/>
                  <a:gd name="T12" fmla="*/ 156 w 156"/>
                  <a:gd name="T13" fmla="*/ 16 h 36"/>
                  <a:gd name="T14" fmla="*/ 156 w 156"/>
                  <a:gd name="T15" fmla="*/ 28 h 36"/>
                  <a:gd name="T16" fmla="*/ 148 w 156"/>
                  <a:gd name="T17" fmla="*/ 36 h 36"/>
                  <a:gd name="T18" fmla="*/ 77 w 156"/>
                  <a:gd name="T19"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36">
                    <a:moveTo>
                      <a:pt x="77" y="35"/>
                    </a:moveTo>
                    <a:cubicBezTo>
                      <a:pt x="54" y="35"/>
                      <a:pt x="30" y="35"/>
                      <a:pt x="7" y="36"/>
                    </a:cubicBezTo>
                    <a:cubicBezTo>
                      <a:pt x="2" y="36"/>
                      <a:pt x="0" y="34"/>
                      <a:pt x="0" y="29"/>
                    </a:cubicBezTo>
                    <a:cubicBezTo>
                      <a:pt x="1" y="22"/>
                      <a:pt x="0" y="15"/>
                      <a:pt x="0" y="9"/>
                    </a:cubicBezTo>
                    <a:cubicBezTo>
                      <a:pt x="0" y="0"/>
                      <a:pt x="0" y="0"/>
                      <a:pt x="9" y="0"/>
                    </a:cubicBezTo>
                    <a:cubicBezTo>
                      <a:pt x="53" y="0"/>
                      <a:pt x="96" y="0"/>
                      <a:pt x="139" y="0"/>
                    </a:cubicBezTo>
                    <a:cubicBezTo>
                      <a:pt x="156" y="0"/>
                      <a:pt x="156" y="0"/>
                      <a:pt x="156" y="16"/>
                    </a:cubicBezTo>
                    <a:cubicBezTo>
                      <a:pt x="156" y="20"/>
                      <a:pt x="155" y="24"/>
                      <a:pt x="156" y="28"/>
                    </a:cubicBezTo>
                    <a:cubicBezTo>
                      <a:pt x="156" y="34"/>
                      <a:pt x="154" y="36"/>
                      <a:pt x="148" y="36"/>
                    </a:cubicBezTo>
                    <a:cubicBezTo>
                      <a:pt x="124" y="35"/>
                      <a:pt x="101" y="35"/>
                      <a:pt x="77" y="35"/>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53" name="Freeform 43"/>
              <p:cNvSpPr>
                <a:spLocks/>
              </p:cNvSpPr>
              <p:nvPr/>
            </p:nvSpPr>
            <p:spPr bwMode="auto">
              <a:xfrm rot="5771417">
                <a:off x="-1046896" y="-98640"/>
                <a:ext cx="306390" cy="300037"/>
              </a:xfrm>
              <a:custGeom>
                <a:avLst/>
                <a:gdLst>
                  <a:gd name="T0" fmla="*/ 1 w 81"/>
                  <a:gd name="T1" fmla="*/ 0 h 79"/>
                  <a:gd name="T2" fmla="*/ 54 w 81"/>
                  <a:gd name="T3" fmla="*/ 39 h 79"/>
                  <a:gd name="T4" fmla="*/ 71 w 81"/>
                  <a:gd name="T5" fmla="*/ 49 h 79"/>
                  <a:gd name="T6" fmla="*/ 80 w 81"/>
                  <a:gd name="T7" fmla="*/ 65 h 79"/>
                  <a:gd name="T8" fmla="*/ 69 w 81"/>
                  <a:gd name="T9" fmla="*/ 78 h 79"/>
                  <a:gd name="T10" fmla="*/ 53 w 81"/>
                  <a:gd name="T11" fmla="*/ 71 h 79"/>
                  <a:gd name="T12" fmla="*/ 26 w 81"/>
                  <a:gd name="T13" fmla="*/ 33 h 79"/>
                  <a:gd name="T14" fmla="*/ 2 w 81"/>
                  <a:gd name="T15" fmla="*/ 3 h 79"/>
                  <a:gd name="T16" fmla="*/ 0 w 81"/>
                  <a:gd name="T17" fmla="*/ 1 h 79"/>
                  <a:gd name="T18" fmla="*/ 1 w 81"/>
                  <a:gd name="T1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79">
                    <a:moveTo>
                      <a:pt x="1" y="0"/>
                    </a:moveTo>
                    <a:cubicBezTo>
                      <a:pt x="18" y="13"/>
                      <a:pt x="36" y="26"/>
                      <a:pt x="54" y="39"/>
                    </a:cubicBezTo>
                    <a:cubicBezTo>
                      <a:pt x="59" y="43"/>
                      <a:pt x="65" y="46"/>
                      <a:pt x="71" y="49"/>
                    </a:cubicBezTo>
                    <a:cubicBezTo>
                      <a:pt x="78" y="52"/>
                      <a:pt x="81" y="57"/>
                      <a:pt x="80" y="65"/>
                    </a:cubicBezTo>
                    <a:cubicBezTo>
                      <a:pt x="80" y="71"/>
                      <a:pt x="75" y="76"/>
                      <a:pt x="69" y="78"/>
                    </a:cubicBezTo>
                    <a:cubicBezTo>
                      <a:pt x="63" y="79"/>
                      <a:pt x="55" y="77"/>
                      <a:pt x="53" y="71"/>
                    </a:cubicBezTo>
                    <a:cubicBezTo>
                      <a:pt x="47" y="56"/>
                      <a:pt x="35" y="46"/>
                      <a:pt x="26" y="33"/>
                    </a:cubicBezTo>
                    <a:cubicBezTo>
                      <a:pt x="18" y="23"/>
                      <a:pt x="10" y="13"/>
                      <a:pt x="2" y="3"/>
                    </a:cubicBezTo>
                    <a:cubicBezTo>
                      <a:pt x="1" y="2"/>
                      <a:pt x="1" y="2"/>
                      <a:pt x="0" y="1"/>
                    </a:cubicBezTo>
                    <a:cubicBezTo>
                      <a:pt x="0" y="0"/>
                      <a:pt x="0" y="0"/>
                      <a:pt x="1" y="0"/>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grpSp>
        <p:nvGrpSpPr>
          <p:cNvPr id="27" name="Group 26"/>
          <p:cNvGrpSpPr/>
          <p:nvPr/>
        </p:nvGrpSpPr>
        <p:grpSpPr>
          <a:xfrm>
            <a:off x="1198038" y="3263379"/>
            <a:ext cx="2360084" cy="1476167"/>
            <a:chOff x="898526" y="2165043"/>
            <a:chExt cx="1770063" cy="1107123"/>
          </a:xfrm>
        </p:grpSpPr>
        <p:sp>
          <p:nvSpPr>
            <p:cNvPr id="56" name="Cloud Callout 55"/>
            <p:cNvSpPr/>
            <p:nvPr/>
          </p:nvSpPr>
          <p:spPr>
            <a:xfrm>
              <a:off x="898526" y="2389516"/>
              <a:ext cx="1770063" cy="882650"/>
            </a:xfrm>
            <a:prstGeom prst="cloudCallout">
              <a:avLst>
                <a:gd name="adj1" fmla="val 125035"/>
                <a:gd name="adj2" fmla="val -2846"/>
              </a:avLst>
            </a:prstGeom>
            <a:solidFill>
              <a:schemeClr val="accent6">
                <a:lumMod val="60000"/>
                <a:lumOff val="40000"/>
              </a:schemeClr>
            </a:solidFill>
            <a:ln>
              <a:noFill/>
            </a:ln>
            <a:effectLst/>
          </p:spPr>
          <p:style>
            <a:lnRef idx="3">
              <a:schemeClr val="lt1"/>
            </a:lnRef>
            <a:fillRef idx="1">
              <a:schemeClr val="dk1"/>
            </a:fillRef>
            <a:effectRef idx="1">
              <a:schemeClr val="dk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Increased palatability or pleasure</a:t>
              </a:r>
            </a:p>
          </p:txBody>
        </p:sp>
        <p:sp>
          <p:nvSpPr>
            <p:cNvPr id="27678" name="Rectangle 1"/>
            <p:cNvSpPr>
              <a:spLocks noChangeArrowheads="1"/>
            </p:cNvSpPr>
            <p:nvPr/>
          </p:nvSpPr>
          <p:spPr bwMode="auto">
            <a:xfrm>
              <a:off x="987584" y="2165043"/>
              <a:ext cx="15919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939AA7">
                      <a:lumMod val="75000"/>
                    </a:srgbClr>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Hedonic input</a:t>
              </a:r>
            </a:p>
          </p:txBody>
        </p:sp>
      </p:grpSp>
      <p:grpSp>
        <p:nvGrpSpPr>
          <p:cNvPr id="112" name="Group 111"/>
          <p:cNvGrpSpPr/>
          <p:nvPr/>
        </p:nvGrpSpPr>
        <p:grpSpPr>
          <a:xfrm>
            <a:off x="5587161" y="2132874"/>
            <a:ext cx="994690" cy="1018243"/>
            <a:chOff x="4117708" y="1236529"/>
            <a:chExt cx="901358" cy="922701"/>
          </a:xfrm>
          <a:solidFill>
            <a:schemeClr val="tx2"/>
          </a:solidFill>
        </p:grpSpPr>
        <p:sp>
          <p:nvSpPr>
            <p:cNvPr id="113" name="Freeform 215"/>
            <p:cNvSpPr>
              <a:spLocks/>
            </p:cNvSpPr>
            <p:nvPr/>
          </p:nvSpPr>
          <p:spPr bwMode="auto">
            <a:xfrm>
              <a:off x="4117708" y="1758373"/>
              <a:ext cx="337097" cy="198046"/>
            </a:xfrm>
            <a:custGeom>
              <a:avLst/>
              <a:gdLst>
                <a:gd name="T0" fmla="*/ 83 w 83"/>
                <a:gd name="T1" fmla="*/ 7 h 48"/>
                <a:gd name="T2" fmla="*/ 77 w 83"/>
                <a:gd name="T3" fmla="*/ 0 h 48"/>
                <a:gd name="T4" fmla="*/ 7 w 83"/>
                <a:gd name="T5" fmla="*/ 0 h 48"/>
                <a:gd name="T6" fmla="*/ 0 w 83"/>
                <a:gd name="T7" fmla="*/ 7 h 48"/>
                <a:gd name="T8" fmla="*/ 42 w 83"/>
                <a:gd name="T9" fmla="*/ 48 h 48"/>
                <a:gd name="T10" fmla="*/ 83 w 83"/>
                <a:gd name="T11" fmla="*/ 7 h 48"/>
              </a:gdLst>
              <a:ahLst/>
              <a:cxnLst>
                <a:cxn ang="0">
                  <a:pos x="T0" y="T1"/>
                </a:cxn>
                <a:cxn ang="0">
                  <a:pos x="T2" y="T3"/>
                </a:cxn>
                <a:cxn ang="0">
                  <a:pos x="T4" y="T5"/>
                </a:cxn>
                <a:cxn ang="0">
                  <a:pos x="T6" y="T7"/>
                </a:cxn>
                <a:cxn ang="0">
                  <a:pos x="T8" y="T9"/>
                </a:cxn>
                <a:cxn ang="0">
                  <a:pos x="T10" y="T11"/>
                </a:cxn>
              </a:cxnLst>
              <a:rect l="0" t="0" r="r" b="b"/>
              <a:pathLst>
                <a:path w="83" h="48">
                  <a:moveTo>
                    <a:pt x="83" y="7"/>
                  </a:moveTo>
                  <a:cubicBezTo>
                    <a:pt x="83" y="3"/>
                    <a:pt x="80" y="0"/>
                    <a:pt x="77" y="0"/>
                  </a:cubicBezTo>
                  <a:cubicBezTo>
                    <a:pt x="7" y="0"/>
                    <a:pt x="7" y="0"/>
                    <a:pt x="7" y="0"/>
                  </a:cubicBezTo>
                  <a:cubicBezTo>
                    <a:pt x="3" y="0"/>
                    <a:pt x="0" y="3"/>
                    <a:pt x="0" y="7"/>
                  </a:cubicBezTo>
                  <a:cubicBezTo>
                    <a:pt x="0" y="30"/>
                    <a:pt x="19" y="48"/>
                    <a:pt x="42" y="48"/>
                  </a:cubicBezTo>
                  <a:cubicBezTo>
                    <a:pt x="65" y="48"/>
                    <a:pt x="83" y="30"/>
                    <a:pt x="83" y="7"/>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14" name="Freeform 217"/>
            <p:cNvSpPr>
              <a:spLocks/>
            </p:cNvSpPr>
            <p:nvPr/>
          </p:nvSpPr>
          <p:spPr bwMode="auto">
            <a:xfrm>
              <a:off x="4396101" y="1371264"/>
              <a:ext cx="345524" cy="787966"/>
            </a:xfrm>
            <a:custGeom>
              <a:avLst/>
              <a:gdLst>
                <a:gd name="T0" fmla="*/ 85 w 85"/>
                <a:gd name="T1" fmla="*/ 186 h 193"/>
                <a:gd name="T2" fmla="*/ 80 w 85"/>
                <a:gd name="T3" fmla="*/ 180 h 193"/>
                <a:gd name="T4" fmla="*/ 50 w 85"/>
                <a:gd name="T5" fmla="*/ 180 h 193"/>
                <a:gd name="T6" fmla="*/ 50 w 85"/>
                <a:gd name="T7" fmla="*/ 7 h 193"/>
                <a:gd name="T8" fmla="*/ 43 w 85"/>
                <a:gd name="T9" fmla="*/ 0 h 193"/>
                <a:gd name="T10" fmla="*/ 36 w 85"/>
                <a:gd name="T11" fmla="*/ 7 h 193"/>
                <a:gd name="T12" fmla="*/ 36 w 85"/>
                <a:gd name="T13" fmla="*/ 180 h 193"/>
                <a:gd name="T14" fmla="*/ 6 w 85"/>
                <a:gd name="T15" fmla="*/ 180 h 193"/>
                <a:gd name="T16" fmla="*/ 0 w 85"/>
                <a:gd name="T17" fmla="*/ 186 h 193"/>
                <a:gd name="T18" fmla="*/ 6 w 85"/>
                <a:gd name="T19" fmla="*/ 193 h 193"/>
                <a:gd name="T20" fmla="*/ 79 w 85"/>
                <a:gd name="T21" fmla="*/ 193 h 193"/>
                <a:gd name="T22" fmla="*/ 85 w 85"/>
                <a:gd name="T23" fmla="*/ 18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193">
                  <a:moveTo>
                    <a:pt x="85" y="186"/>
                  </a:moveTo>
                  <a:cubicBezTo>
                    <a:pt x="85" y="181"/>
                    <a:pt x="81" y="180"/>
                    <a:pt x="80" y="180"/>
                  </a:cubicBezTo>
                  <a:cubicBezTo>
                    <a:pt x="50" y="180"/>
                    <a:pt x="50" y="180"/>
                    <a:pt x="50" y="180"/>
                  </a:cubicBezTo>
                  <a:cubicBezTo>
                    <a:pt x="50" y="7"/>
                    <a:pt x="50" y="7"/>
                    <a:pt x="50" y="7"/>
                  </a:cubicBezTo>
                  <a:cubicBezTo>
                    <a:pt x="50" y="3"/>
                    <a:pt x="47" y="0"/>
                    <a:pt x="43" y="0"/>
                  </a:cubicBezTo>
                  <a:cubicBezTo>
                    <a:pt x="39" y="0"/>
                    <a:pt x="36" y="3"/>
                    <a:pt x="36" y="7"/>
                  </a:cubicBezTo>
                  <a:cubicBezTo>
                    <a:pt x="36" y="180"/>
                    <a:pt x="36" y="180"/>
                    <a:pt x="36" y="180"/>
                  </a:cubicBezTo>
                  <a:cubicBezTo>
                    <a:pt x="6" y="180"/>
                    <a:pt x="6" y="180"/>
                    <a:pt x="6" y="180"/>
                  </a:cubicBezTo>
                  <a:cubicBezTo>
                    <a:pt x="4" y="180"/>
                    <a:pt x="0" y="181"/>
                    <a:pt x="0" y="186"/>
                  </a:cubicBezTo>
                  <a:cubicBezTo>
                    <a:pt x="0" y="191"/>
                    <a:pt x="4" y="193"/>
                    <a:pt x="6" y="193"/>
                  </a:cubicBezTo>
                  <a:cubicBezTo>
                    <a:pt x="79" y="193"/>
                    <a:pt x="79" y="193"/>
                    <a:pt x="79" y="193"/>
                  </a:cubicBezTo>
                  <a:cubicBezTo>
                    <a:pt x="81" y="193"/>
                    <a:pt x="85" y="191"/>
                    <a:pt x="85" y="186"/>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15" name="Freeform 218"/>
            <p:cNvSpPr>
              <a:spLocks/>
            </p:cNvSpPr>
            <p:nvPr/>
          </p:nvSpPr>
          <p:spPr bwMode="auto">
            <a:xfrm>
              <a:off x="4677754" y="1531380"/>
              <a:ext cx="341312" cy="198046"/>
            </a:xfrm>
            <a:custGeom>
              <a:avLst/>
              <a:gdLst>
                <a:gd name="T0" fmla="*/ 77 w 84"/>
                <a:gd name="T1" fmla="*/ 0 h 48"/>
                <a:gd name="T2" fmla="*/ 7 w 84"/>
                <a:gd name="T3" fmla="*/ 0 h 48"/>
                <a:gd name="T4" fmla="*/ 0 w 84"/>
                <a:gd name="T5" fmla="*/ 7 h 48"/>
                <a:gd name="T6" fmla="*/ 42 w 84"/>
                <a:gd name="T7" fmla="*/ 48 h 48"/>
                <a:gd name="T8" fmla="*/ 84 w 84"/>
                <a:gd name="T9" fmla="*/ 7 h 48"/>
                <a:gd name="T10" fmla="*/ 77 w 84"/>
                <a:gd name="T11" fmla="*/ 0 h 48"/>
              </a:gdLst>
              <a:ahLst/>
              <a:cxnLst>
                <a:cxn ang="0">
                  <a:pos x="T0" y="T1"/>
                </a:cxn>
                <a:cxn ang="0">
                  <a:pos x="T2" y="T3"/>
                </a:cxn>
                <a:cxn ang="0">
                  <a:pos x="T4" y="T5"/>
                </a:cxn>
                <a:cxn ang="0">
                  <a:pos x="T6" y="T7"/>
                </a:cxn>
                <a:cxn ang="0">
                  <a:pos x="T8" y="T9"/>
                </a:cxn>
                <a:cxn ang="0">
                  <a:pos x="T10" y="T11"/>
                </a:cxn>
              </a:cxnLst>
              <a:rect l="0" t="0" r="r" b="b"/>
              <a:pathLst>
                <a:path w="84" h="48">
                  <a:moveTo>
                    <a:pt x="77" y="0"/>
                  </a:moveTo>
                  <a:cubicBezTo>
                    <a:pt x="7" y="0"/>
                    <a:pt x="7" y="0"/>
                    <a:pt x="7" y="0"/>
                  </a:cubicBezTo>
                  <a:cubicBezTo>
                    <a:pt x="3" y="0"/>
                    <a:pt x="0" y="3"/>
                    <a:pt x="0" y="7"/>
                  </a:cubicBezTo>
                  <a:cubicBezTo>
                    <a:pt x="0" y="30"/>
                    <a:pt x="19" y="48"/>
                    <a:pt x="42" y="48"/>
                  </a:cubicBezTo>
                  <a:cubicBezTo>
                    <a:pt x="65" y="48"/>
                    <a:pt x="84" y="30"/>
                    <a:pt x="84" y="7"/>
                  </a:cubicBezTo>
                  <a:cubicBezTo>
                    <a:pt x="84" y="3"/>
                    <a:pt x="81" y="0"/>
                    <a:pt x="77" y="0"/>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nvGrpSpPr>
            <p:cNvPr id="116" name="Group 115"/>
            <p:cNvGrpSpPr/>
            <p:nvPr/>
          </p:nvGrpSpPr>
          <p:grpSpPr>
            <a:xfrm rot="20148465">
              <a:off x="4202983" y="1290424"/>
              <a:ext cx="738110" cy="217801"/>
              <a:chOff x="4262438" y="2615709"/>
              <a:chExt cx="738110" cy="217801"/>
            </a:xfrm>
            <a:grpFill/>
          </p:grpSpPr>
          <p:sp>
            <p:nvSpPr>
              <p:cNvPr id="123" name="Block Arc 122"/>
              <p:cNvSpPr/>
              <p:nvPr/>
            </p:nvSpPr>
            <p:spPr>
              <a:xfrm>
                <a:off x="4523824" y="2615709"/>
                <a:ext cx="217801" cy="217801"/>
              </a:xfrm>
              <a:prstGeom prst="blockArc">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24" name="Rounded Rectangle 123"/>
              <p:cNvSpPr/>
              <p:nvPr/>
            </p:nvSpPr>
            <p:spPr>
              <a:xfrm>
                <a:off x="4262438" y="2676848"/>
                <a:ext cx="313054" cy="47761"/>
              </a:xfrm>
              <a:prstGeom prst="round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25" name="Rounded Rectangle 124"/>
              <p:cNvSpPr/>
              <p:nvPr/>
            </p:nvSpPr>
            <p:spPr>
              <a:xfrm>
                <a:off x="4687494" y="2676848"/>
                <a:ext cx="313054" cy="47761"/>
              </a:xfrm>
              <a:prstGeom prst="round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nvGrpSpPr>
            <p:cNvPr id="117" name="Group 116"/>
            <p:cNvGrpSpPr/>
            <p:nvPr/>
          </p:nvGrpSpPr>
          <p:grpSpPr>
            <a:xfrm>
              <a:off x="4239199" y="1491851"/>
              <a:ext cx="103782" cy="312737"/>
              <a:chOff x="5915749" y="2531329"/>
              <a:chExt cx="103782" cy="312737"/>
            </a:xfrm>
            <a:grpFill/>
          </p:grpSpPr>
          <p:sp>
            <p:nvSpPr>
              <p:cNvPr id="121" name="Rectangle 120"/>
              <p:cNvSpPr/>
              <p:nvPr/>
            </p:nvSpPr>
            <p:spPr>
              <a:xfrm rot="-900000">
                <a:off x="5994331" y="2531329"/>
                <a:ext cx="25200" cy="312737"/>
              </a:xfrm>
              <a:prstGeom prst="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22" name="Rectangle 121"/>
              <p:cNvSpPr/>
              <p:nvPr/>
            </p:nvSpPr>
            <p:spPr>
              <a:xfrm rot="900000">
                <a:off x="5915749" y="2531329"/>
                <a:ext cx="25200" cy="312737"/>
              </a:xfrm>
              <a:prstGeom prst="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nvGrpSpPr>
            <p:cNvPr id="118" name="Group 117"/>
            <p:cNvGrpSpPr/>
            <p:nvPr/>
          </p:nvGrpSpPr>
          <p:grpSpPr>
            <a:xfrm>
              <a:off x="4804899" y="1236529"/>
              <a:ext cx="103782" cy="312737"/>
              <a:chOff x="6068149" y="2683729"/>
              <a:chExt cx="103782" cy="312737"/>
            </a:xfrm>
            <a:grpFill/>
          </p:grpSpPr>
          <p:sp>
            <p:nvSpPr>
              <p:cNvPr id="119" name="Rectangle 118"/>
              <p:cNvSpPr/>
              <p:nvPr/>
            </p:nvSpPr>
            <p:spPr>
              <a:xfrm rot="-900000">
                <a:off x="6146731" y="2683729"/>
                <a:ext cx="25200" cy="312737"/>
              </a:xfrm>
              <a:prstGeom prst="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20" name="Rectangle 119"/>
              <p:cNvSpPr/>
              <p:nvPr/>
            </p:nvSpPr>
            <p:spPr>
              <a:xfrm rot="900000">
                <a:off x="6068149" y="2683729"/>
                <a:ext cx="25200" cy="312737"/>
              </a:xfrm>
              <a:prstGeom prst="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grpSp>
        <p:nvGrpSpPr>
          <p:cNvPr id="28" name="Group 27">
            <a:extLst>
              <a:ext uri="{FF2B5EF4-FFF2-40B4-BE49-F238E27FC236}">
                <a16:creationId xmlns:a16="http://schemas.microsoft.com/office/drawing/2014/main" id="{428F4E72-A045-4245-8E2D-B6D07F745BB5}"/>
              </a:ext>
            </a:extLst>
          </p:cNvPr>
          <p:cNvGrpSpPr/>
          <p:nvPr/>
        </p:nvGrpSpPr>
        <p:grpSpPr>
          <a:xfrm>
            <a:off x="1217526" y="4792217"/>
            <a:ext cx="9484407" cy="1484652"/>
            <a:chOff x="913144" y="3511701"/>
            <a:chExt cx="7113305" cy="1113489"/>
          </a:xfrm>
        </p:grpSpPr>
        <p:grpSp>
          <p:nvGrpSpPr>
            <p:cNvPr id="4" name="Group 3"/>
            <p:cNvGrpSpPr/>
            <p:nvPr/>
          </p:nvGrpSpPr>
          <p:grpSpPr>
            <a:xfrm>
              <a:off x="1515232" y="3511701"/>
              <a:ext cx="5981739" cy="503074"/>
              <a:chOff x="1515230" y="3399731"/>
              <a:chExt cx="5981739" cy="591830"/>
            </a:xfrm>
          </p:grpSpPr>
          <p:cxnSp>
            <p:nvCxnSpPr>
              <p:cNvPr id="69" name="Straight Arrow Connector 68"/>
              <p:cNvCxnSpPr>
                <a:cxnSpLocks/>
                <a:endCxn id="131" idx="18"/>
              </p:cNvCxnSpPr>
              <p:nvPr/>
            </p:nvCxnSpPr>
            <p:spPr>
              <a:xfrm flipV="1">
                <a:off x="1515230" y="3418311"/>
                <a:ext cx="3028588" cy="538234"/>
              </a:xfrm>
              <a:prstGeom prst="straightConnector1">
                <a:avLst/>
              </a:prstGeom>
              <a:ln w="19050" cmpd="sng">
                <a:solidFill>
                  <a:schemeClr val="accent5"/>
                </a:solidFill>
                <a:prstDash val="sysDot"/>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cxnSpLocks/>
                <a:endCxn id="131" idx="18"/>
              </p:cNvCxnSpPr>
              <p:nvPr/>
            </p:nvCxnSpPr>
            <p:spPr>
              <a:xfrm flipV="1">
                <a:off x="3190480" y="3418309"/>
                <a:ext cx="1353338" cy="573252"/>
              </a:xfrm>
              <a:prstGeom prst="straightConnector1">
                <a:avLst/>
              </a:prstGeom>
              <a:ln w="19050" cmpd="sng">
                <a:solidFill>
                  <a:schemeClr val="accent5"/>
                </a:solidFill>
                <a:prstDash val="sysDot"/>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cxnSpLocks/>
                <a:endCxn id="131" idx="18"/>
              </p:cNvCxnSpPr>
              <p:nvPr/>
            </p:nvCxnSpPr>
            <p:spPr>
              <a:xfrm flipH="1" flipV="1">
                <a:off x="4543818" y="3418311"/>
                <a:ext cx="6607" cy="531413"/>
              </a:xfrm>
              <a:prstGeom prst="straightConnector1">
                <a:avLst/>
              </a:prstGeom>
              <a:ln w="19050" cmpd="sng">
                <a:solidFill>
                  <a:schemeClr val="accent5"/>
                </a:solidFill>
                <a:prstDash val="sysDot"/>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cxnSpLocks/>
                <a:endCxn id="131" idx="18"/>
              </p:cNvCxnSpPr>
              <p:nvPr/>
            </p:nvCxnSpPr>
            <p:spPr>
              <a:xfrm flipH="1" flipV="1">
                <a:off x="4543817" y="3399731"/>
                <a:ext cx="1083314" cy="469618"/>
              </a:xfrm>
              <a:prstGeom prst="straightConnector1">
                <a:avLst/>
              </a:prstGeom>
              <a:ln w="19050" cmpd="sng">
                <a:solidFill>
                  <a:schemeClr val="accent5"/>
                </a:solidFill>
                <a:prstDash val="sysDot"/>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cxnSpLocks/>
                <a:endCxn id="131" idx="18"/>
              </p:cNvCxnSpPr>
              <p:nvPr/>
            </p:nvCxnSpPr>
            <p:spPr>
              <a:xfrm flipH="1" flipV="1">
                <a:off x="4543818" y="3418311"/>
                <a:ext cx="2953151" cy="527619"/>
              </a:xfrm>
              <a:prstGeom prst="straightConnector1">
                <a:avLst/>
              </a:prstGeom>
              <a:ln w="19050" cmpd="sng">
                <a:solidFill>
                  <a:schemeClr val="accent5"/>
                </a:solidFill>
                <a:prstDash val="sysDot"/>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5559098" y="3682625"/>
              <a:ext cx="820256" cy="942563"/>
              <a:chOff x="5600517" y="3688278"/>
              <a:chExt cx="820256" cy="1108859"/>
            </a:xfrm>
          </p:grpSpPr>
          <p:sp>
            <p:nvSpPr>
              <p:cNvPr id="27668" name="TextBox 43"/>
              <p:cNvSpPr txBox="1">
                <a:spLocks noChangeArrowheads="1"/>
              </p:cNvSpPr>
              <p:nvPr/>
            </p:nvSpPr>
            <p:spPr bwMode="auto">
              <a:xfrm>
                <a:off x="5669236" y="4516470"/>
                <a:ext cx="745637" cy="280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GB" sz="1467" b="1"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Genetics</a:t>
                </a:r>
              </a:p>
            </p:txBody>
          </p:sp>
          <p:grpSp>
            <p:nvGrpSpPr>
              <p:cNvPr id="78" name="Group 77"/>
              <p:cNvGrpSpPr/>
              <p:nvPr/>
            </p:nvGrpSpPr>
            <p:grpSpPr>
              <a:xfrm>
                <a:off x="5600517" y="3688278"/>
                <a:ext cx="820256" cy="823549"/>
                <a:chOff x="605468" y="2106374"/>
                <a:chExt cx="820256" cy="823549"/>
              </a:xfrm>
            </p:grpSpPr>
            <p:sp>
              <p:nvSpPr>
                <p:cNvPr id="79" name="Freeform 64"/>
                <p:cNvSpPr>
                  <a:spLocks/>
                </p:cNvSpPr>
                <p:nvPr/>
              </p:nvSpPr>
              <p:spPr bwMode="auto">
                <a:xfrm>
                  <a:off x="605468" y="2106374"/>
                  <a:ext cx="820256" cy="823549"/>
                </a:xfrm>
                <a:custGeom>
                  <a:avLst/>
                  <a:gdLst>
                    <a:gd name="T0" fmla="*/ 255 w 255"/>
                    <a:gd name="T1" fmla="*/ 233 h 255"/>
                    <a:gd name="T2" fmla="*/ 233 w 255"/>
                    <a:gd name="T3" fmla="*/ 255 h 255"/>
                    <a:gd name="T4" fmla="*/ 22 w 255"/>
                    <a:gd name="T5" fmla="*/ 255 h 255"/>
                    <a:gd name="T6" fmla="*/ 0 w 255"/>
                    <a:gd name="T7" fmla="*/ 233 h 255"/>
                    <a:gd name="T8" fmla="*/ 0 w 255"/>
                    <a:gd name="T9" fmla="*/ 22 h 255"/>
                    <a:gd name="T10" fmla="*/ 22 w 255"/>
                    <a:gd name="T11" fmla="*/ 0 h 255"/>
                    <a:gd name="T12" fmla="*/ 233 w 255"/>
                    <a:gd name="T13" fmla="*/ 0 h 255"/>
                    <a:gd name="T14" fmla="*/ 255 w 255"/>
                    <a:gd name="T15" fmla="*/ 22 h 255"/>
                    <a:gd name="T16" fmla="*/ 255 w 255"/>
                    <a:gd name="T17" fmla="*/ 23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255">
                      <a:moveTo>
                        <a:pt x="255" y="233"/>
                      </a:moveTo>
                      <a:cubicBezTo>
                        <a:pt x="255" y="245"/>
                        <a:pt x="245" y="255"/>
                        <a:pt x="233" y="255"/>
                      </a:cubicBezTo>
                      <a:cubicBezTo>
                        <a:pt x="22" y="255"/>
                        <a:pt x="22" y="255"/>
                        <a:pt x="22" y="255"/>
                      </a:cubicBezTo>
                      <a:cubicBezTo>
                        <a:pt x="10" y="255"/>
                        <a:pt x="0" y="245"/>
                        <a:pt x="0" y="233"/>
                      </a:cubicBezTo>
                      <a:cubicBezTo>
                        <a:pt x="0" y="22"/>
                        <a:pt x="0" y="22"/>
                        <a:pt x="0" y="22"/>
                      </a:cubicBezTo>
                      <a:cubicBezTo>
                        <a:pt x="0" y="9"/>
                        <a:pt x="10" y="0"/>
                        <a:pt x="22" y="0"/>
                      </a:cubicBezTo>
                      <a:cubicBezTo>
                        <a:pt x="233" y="0"/>
                        <a:pt x="233" y="0"/>
                        <a:pt x="233" y="0"/>
                      </a:cubicBezTo>
                      <a:cubicBezTo>
                        <a:pt x="245" y="0"/>
                        <a:pt x="255" y="9"/>
                        <a:pt x="255" y="22"/>
                      </a:cubicBezTo>
                      <a:lnTo>
                        <a:pt x="255" y="233"/>
                      </a:lnTo>
                      <a:close/>
                    </a:path>
                  </a:pathLst>
                </a:custGeom>
                <a:solidFill>
                  <a:schemeClr val="accent5"/>
                </a:solidFill>
                <a:ln>
                  <a:noFill/>
                </a:ln>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nvGrpSpPr>
                <p:cNvPr id="80" name="Group 79"/>
                <p:cNvGrpSpPr/>
                <p:nvPr/>
              </p:nvGrpSpPr>
              <p:grpSpPr>
                <a:xfrm rot="18981754">
                  <a:off x="893032" y="2221030"/>
                  <a:ext cx="245127" cy="594231"/>
                  <a:chOff x="-1036638" y="2090738"/>
                  <a:chExt cx="669925" cy="1624012"/>
                </a:xfrm>
                <a:solidFill>
                  <a:schemeClr val="bg1"/>
                </a:solidFill>
              </p:grpSpPr>
              <p:sp>
                <p:nvSpPr>
                  <p:cNvPr id="81" name="Freeform 80"/>
                  <p:cNvSpPr>
                    <a:spLocks noEditPoints="1"/>
                  </p:cNvSpPr>
                  <p:nvPr/>
                </p:nvSpPr>
                <p:spPr bwMode="auto">
                  <a:xfrm>
                    <a:off x="-1036638" y="2090738"/>
                    <a:ext cx="669925" cy="1624012"/>
                  </a:xfrm>
                  <a:custGeom>
                    <a:avLst/>
                    <a:gdLst>
                      <a:gd name="T0" fmla="*/ 2275 w 2275"/>
                      <a:gd name="T1" fmla="*/ 2763 h 5520"/>
                      <a:gd name="T2" fmla="*/ 1424 w 2275"/>
                      <a:gd name="T3" fmla="*/ 1385 h 5520"/>
                      <a:gd name="T4" fmla="*/ 2275 w 2275"/>
                      <a:gd name="T5" fmla="*/ 6 h 5520"/>
                      <a:gd name="T6" fmla="*/ 2275 w 2275"/>
                      <a:gd name="T7" fmla="*/ 0 h 5520"/>
                      <a:gd name="T8" fmla="*/ 1940 w 2275"/>
                      <a:gd name="T9" fmla="*/ 0 h 5520"/>
                      <a:gd name="T10" fmla="*/ 1940 w 2275"/>
                      <a:gd name="T11" fmla="*/ 6 h 5520"/>
                      <a:gd name="T12" fmla="*/ 1137 w 2275"/>
                      <a:gd name="T13" fmla="*/ 1180 h 5520"/>
                      <a:gd name="T14" fmla="*/ 335 w 2275"/>
                      <a:gd name="T15" fmla="*/ 7 h 5520"/>
                      <a:gd name="T16" fmla="*/ 335 w 2275"/>
                      <a:gd name="T17" fmla="*/ 0 h 5520"/>
                      <a:gd name="T18" fmla="*/ 0 w 2275"/>
                      <a:gd name="T19" fmla="*/ 0 h 5520"/>
                      <a:gd name="T20" fmla="*/ 0 w 2275"/>
                      <a:gd name="T21" fmla="*/ 7 h 5520"/>
                      <a:gd name="T22" fmla="*/ 851 w 2275"/>
                      <a:gd name="T23" fmla="*/ 1385 h 5520"/>
                      <a:gd name="T24" fmla="*/ 0 w 2275"/>
                      <a:gd name="T25" fmla="*/ 2763 h 5520"/>
                      <a:gd name="T26" fmla="*/ 851 w 2275"/>
                      <a:gd name="T27" fmla="*/ 4142 h 5520"/>
                      <a:gd name="T28" fmla="*/ 0 w 2275"/>
                      <a:gd name="T29" fmla="*/ 5520 h 5520"/>
                      <a:gd name="T30" fmla="*/ 335 w 2275"/>
                      <a:gd name="T31" fmla="*/ 5520 h 5520"/>
                      <a:gd name="T32" fmla="*/ 1138 w 2275"/>
                      <a:gd name="T33" fmla="*/ 4347 h 5520"/>
                      <a:gd name="T34" fmla="*/ 1940 w 2275"/>
                      <a:gd name="T35" fmla="*/ 5520 h 5520"/>
                      <a:gd name="T36" fmla="*/ 2275 w 2275"/>
                      <a:gd name="T37" fmla="*/ 5520 h 5520"/>
                      <a:gd name="T38" fmla="*/ 1424 w 2275"/>
                      <a:gd name="T39" fmla="*/ 4142 h 5520"/>
                      <a:gd name="T40" fmla="*/ 2275 w 2275"/>
                      <a:gd name="T41" fmla="*/ 2763 h 5520"/>
                      <a:gd name="T42" fmla="*/ 1138 w 2275"/>
                      <a:gd name="T43" fmla="*/ 3936 h 5520"/>
                      <a:gd name="T44" fmla="*/ 335 w 2275"/>
                      <a:gd name="T45" fmla="*/ 2763 h 5520"/>
                      <a:gd name="T46" fmla="*/ 1137 w 2275"/>
                      <a:gd name="T47" fmla="*/ 1590 h 5520"/>
                      <a:gd name="T48" fmla="*/ 1940 w 2275"/>
                      <a:gd name="T49" fmla="*/ 2763 h 5520"/>
                      <a:gd name="T50" fmla="*/ 1138 w 2275"/>
                      <a:gd name="T51" fmla="*/ 3936 h 5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75" h="5520">
                        <a:moveTo>
                          <a:pt x="2275" y="2763"/>
                        </a:moveTo>
                        <a:cubicBezTo>
                          <a:pt x="2275" y="2087"/>
                          <a:pt x="1855" y="1702"/>
                          <a:pt x="1424" y="1385"/>
                        </a:cubicBezTo>
                        <a:cubicBezTo>
                          <a:pt x="1855" y="1068"/>
                          <a:pt x="2275" y="683"/>
                          <a:pt x="2275" y="6"/>
                        </a:cubicBezTo>
                        <a:cubicBezTo>
                          <a:pt x="2275" y="4"/>
                          <a:pt x="2275" y="2"/>
                          <a:pt x="2275" y="0"/>
                        </a:cubicBezTo>
                        <a:cubicBezTo>
                          <a:pt x="1940" y="0"/>
                          <a:pt x="1940" y="0"/>
                          <a:pt x="1940" y="0"/>
                        </a:cubicBezTo>
                        <a:cubicBezTo>
                          <a:pt x="1940" y="2"/>
                          <a:pt x="1940" y="4"/>
                          <a:pt x="1940" y="6"/>
                        </a:cubicBezTo>
                        <a:cubicBezTo>
                          <a:pt x="1940" y="569"/>
                          <a:pt x="1578" y="864"/>
                          <a:pt x="1137" y="1180"/>
                        </a:cubicBezTo>
                        <a:cubicBezTo>
                          <a:pt x="697" y="864"/>
                          <a:pt x="335" y="569"/>
                          <a:pt x="335" y="7"/>
                        </a:cubicBezTo>
                        <a:cubicBezTo>
                          <a:pt x="335" y="5"/>
                          <a:pt x="335" y="2"/>
                          <a:pt x="335" y="0"/>
                        </a:cubicBezTo>
                        <a:cubicBezTo>
                          <a:pt x="0" y="0"/>
                          <a:pt x="0" y="0"/>
                          <a:pt x="0" y="0"/>
                        </a:cubicBezTo>
                        <a:cubicBezTo>
                          <a:pt x="0" y="2"/>
                          <a:pt x="0" y="5"/>
                          <a:pt x="0" y="7"/>
                        </a:cubicBezTo>
                        <a:cubicBezTo>
                          <a:pt x="0" y="683"/>
                          <a:pt x="420" y="1068"/>
                          <a:pt x="851" y="1385"/>
                        </a:cubicBezTo>
                        <a:cubicBezTo>
                          <a:pt x="420" y="1702"/>
                          <a:pt x="0" y="2087"/>
                          <a:pt x="0" y="2763"/>
                        </a:cubicBezTo>
                        <a:cubicBezTo>
                          <a:pt x="0" y="3439"/>
                          <a:pt x="420" y="3825"/>
                          <a:pt x="851" y="4142"/>
                        </a:cubicBezTo>
                        <a:cubicBezTo>
                          <a:pt x="420" y="4459"/>
                          <a:pt x="0" y="4844"/>
                          <a:pt x="0" y="5520"/>
                        </a:cubicBezTo>
                        <a:cubicBezTo>
                          <a:pt x="335" y="5520"/>
                          <a:pt x="335" y="5520"/>
                          <a:pt x="335" y="5520"/>
                        </a:cubicBezTo>
                        <a:cubicBezTo>
                          <a:pt x="335" y="4958"/>
                          <a:pt x="697" y="4662"/>
                          <a:pt x="1138" y="4347"/>
                        </a:cubicBezTo>
                        <a:cubicBezTo>
                          <a:pt x="1578" y="4662"/>
                          <a:pt x="1940" y="4958"/>
                          <a:pt x="1940" y="5520"/>
                        </a:cubicBezTo>
                        <a:cubicBezTo>
                          <a:pt x="2275" y="5520"/>
                          <a:pt x="2275" y="5520"/>
                          <a:pt x="2275" y="5520"/>
                        </a:cubicBezTo>
                        <a:cubicBezTo>
                          <a:pt x="2275" y="4844"/>
                          <a:pt x="1855" y="4459"/>
                          <a:pt x="1424" y="4142"/>
                        </a:cubicBezTo>
                        <a:cubicBezTo>
                          <a:pt x="1855" y="3824"/>
                          <a:pt x="2275" y="3439"/>
                          <a:pt x="2275" y="2763"/>
                        </a:cubicBezTo>
                        <a:close/>
                        <a:moveTo>
                          <a:pt x="1138" y="3936"/>
                        </a:moveTo>
                        <a:cubicBezTo>
                          <a:pt x="697" y="3621"/>
                          <a:pt x="335" y="3325"/>
                          <a:pt x="335" y="2763"/>
                        </a:cubicBezTo>
                        <a:cubicBezTo>
                          <a:pt x="335" y="2201"/>
                          <a:pt x="697" y="1906"/>
                          <a:pt x="1137" y="1590"/>
                        </a:cubicBezTo>
                        <a:cubicBezTo>
                          <a:pt x="1578" y="1906"/>
                          <a:pt x="1940" y="2201"/>
                          <a:pt x="1940" y="2763"/>
                        </a:cubicBezTo>
                        <a:cubicBezTo>
                          <a:pt x="1940" y="3325"/>
                          <a:pt x="1578" y="3621"/>
                          <a:pt x="1138" y="39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82" name="Freeform 81"/>
                  <p:cNvSpPr>
                    <a:spLocks/>
                  </p:cNvSpPr>
                  <p:nvPr/>
                </p:nvSpPr>
                <p:spPr bwMode="auto">
                  <a:xfrm>
                    <a:off x="-925513" y="2874963"/>
                    <a:ext cx="441325" cy="58737"/>
                  </a:xfrm>
                  <a:custGeom>
                    <a:avLst/>
                    <a:gdLst>
                      <a:gd name="T0" fmla="*/ 1403 w 1501"/>
                      <a:gd name="T1" fmla="*/ 0 h 195"/>
                      <a:gd name="T2" fmla="*/ 97 w 1501"/>
                      <a:gd name="T3" fmla="*/ 0 h 195"/>
                      <a:gd name="T4" fmla="*/ 0 w 1501"/>
                      <a:gd name="T5" fmla="*/ 98 h 195"/>
                      <a:gd name="T6" fmla="*/ 97 w 1501"/>
                      <a:gd name="T7" fmla="*/ 195 h 195"/>
                      <a:gd name="T8" fmla="*/ 1403 w 1501"/>
                      <a:gd name="T9" fmla="*/ 195 h 195"/>
                      <a:gd name="T10" fmla="*/ 1501 w 1501"/>
                      <a:gd name="T11" fmla="*/ 98 h 195"/>
                      <a:gd name="T12" fmla="*/ 1403 w 1501"/>
                      <a:gd name="T13" fmla="*/ 0 h 195"/>
                    </a:gdLst>
                    <a:ahLst/>
                    <a:cxnLst>
                      <a:cxn ang="0">
                        <a:pos x="T0" y="T1"/>
                      </a:cxn>
                      <a:cxn ang="0">
                        <a:pos x="T2" y="T3"/>
                      </a:cxn>
                      <a:cxn ang="0">
                        <a:pos x="T4" y="T5"/>
                      </a:cxn>
                      <a:cxn ang="0">
                        <a:pos x="T6" y="T7"/>
                      </a:cxn>
                      <a:cxn ang="0">
                        <a:pos x="T8" y="T9"/>
                      </a:cxn>
                      <a:cxn ang="0">
                        <a:pos x="T10" y="T11"/>
                      </a:cxn>
                      <a:cxn ang="0">
                        <a:pos x="T12" y="T13"/>
                      </a:cxn>
                    </a:cxnLst>
                    <a:rect l="0" t="0" r="r" b="b"/>
                    <a:pathLst>
                      <a:path w="1501" h="195">
                        <a:moveTo>
                          <a:pt x="1403" y="0"/>
                        </a:moveTo>
                        <a:cubicBezTo>
                          <a:pt x="97" y="0"/>
                          <a:pt x="97" y="0"/>
                          <a:pt x="97" y="0"/>
                        </a:cubicBezTo>
                        <a:cubicBezTo>
                          <a:pt x="43" y="0"/>
                          <a:pt x="0" y="44"/>
                          <a:pt x="0" y="98"/>
                        </a:cubicBezTo>
                        <a:cubicBezTo>
                          <a:pt x="0" y="152"/>
                          <a:pt x="43" y="195"/>
                          <a:pt x="97" y="195"/>
                        </a:cubicBezTo>
                        <a:cubicBezTo>
                          <a:pt x="1403" y="195"/>
                          <a:pt x="1403" y="195"/>
                          <a:pt x="1403" y="195"/>
                        </a:cubicBezTo>
                        <a:cubicBezTo>
                          <a:pt x="1457" y="195"/>
                          <a:pt x="1501" y="152"/>
                          <a:pt x="1501" y="98"/>
                        </a:cubicBezTo>
                        <a:cubicBezTo>
                          <a:pt x="1501" y="44"/>
                          <a:pt x="1457" y="0"/>
                          <a:pt x="140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83" name="Freeform 82"/>
                  <p:cNvSpPr>
                    <a:spLocks/>
                  </p:cNvSpPr>
                  <p:nvPr/>
                </p:nvSpPr>
                <p:spPr bwMode="auto">
                  <a:xfrm>
                    <a:off x="-896938" y="2767013"/>
                    <a:ext cx="384175" cy="53975"/>
                  </a:xfrm>
                  <a:custGeom>
                    <a:avLst/>
                    <a:gdLst>
                      <a:gd name="T0" fmla="*/ 91 w 1309"/>
                      <a:gd name="T1" fmla="*/ 181 h 181"/>
                      <a:gd name="T2" fmla="*/ 1218 w 1309"/>
                      <a:gd name="T3" fmla="*/ 181 h 181"/>
                      <a:gd name="T4" fmla="*/ 1309 w 1309"/>
                      <a:gd name="T5" fmla="*/ 91 h 181"/>
                      <a:gd name="T6" fmla="*/ 1218 w 1309"/>
                      <a:gd name="T7" fmla="*/ 0 h 181"/>
                      <a:gd name="T8" fmla="*/ 91 w 1309"/>
                      <a:gd name="T9" fmla="*/ 0 h 181"/>
                      <a:gd name="T10" fmla="*/ 0 w 1309"/>
                      <a:gd name="T11" fmla="*/ 91 h 181"/>
                      <a:gd name="T12" fmla="*/ 91 w 1309"/>
                      <a:gd name="T13" fmla="*/ 181 h 181"/>
                    </a:gdLst>
                    <a:ahLst/>
                    <a:cxnLst>
                      <a:cxn ang="0">
                        <a:pos x="T0" y="T1"/>
                      </a:cxn>
                      <a:cxn ang="0">
                        <a:pos x="T2" y="T3"/>
                      </a:cxn>
                      <a:cxn ang="0">
                        <a:pos x="T4" y="T5"/>
                      </a:cxn>
                      <a:cxn ang="0">
                        <a:pos x="T6" y="T7"/>
                      </a:cxn>
                      <a:cxn ang="0">
                        <a:pos x="T8" y="T9"/>
                      </a:cxn>
                      <a:cxn ang="0">
                        <a:pos x="T10" y="T11"/>
                      </a:cxn>
                      <a:cxn ang="0">
                        <a:pos x="T12" y="T13"/>
                      </a:cxn>
                    </a:cxnLst>
                    <a:rect l="0" t="0" r="r" b="b"/>
                    <a:pathLst>
                      <a:path w="1309" h="181">
                        <a:moveTo>
                          <a:pt x="91" y="181"/>
                        </a:moveTo>
                        <a:cubicBezTo>
                          <a:pt x="1218" y="181"/>
                          <a:pt x="1218" y="181"/>
                          <a:pt x="1218" y="181"/>
                        </a:cubicBezTo>
                        <a:cubicBezTo>
                          <a:pt x="1268" y="181"/>
                          <a:pt x="1309" y="141"/>
                          <a:pt x="1309" y="91"/>
                        </a:cubicBezTo>
                        <a:cubicBezTo>
                          <a:pt x="1309" y="41"/>
                          <a:pt x="1268" y="0"/>
                          <a:pt x="1218" y="0"/>
                        </a:cubicBezTo>
                        <a:cubicBezTo>
                          <a:pt x="91" y="0"/>
                          <a:pt x="91" y="0"/>
                          <a:pt x="91" y="0"/>
                        </a:cubicBezTo>
                        <a:cubicBezTo>
                          <a:pt x="41" y="0"/>
                          <a:pt x="0" y="41"/>
                          <a:pt x="0" y="91"/>
                        </a:cubicBezTo>
                        <a:cubicBezTo>
                          <a:pt x="0" y="141"/>
                          <a:pt x="41" y="181"/>
                          <a:pt x="91" y="1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85" name="Freeform 84"/>
                  <p:cNvSpPr>
                    <a:spLocks/>
                  </p:cNvSpPr>
                  <p:nvPr/>
                </p:nvSpPr>
                <p:spPr bwMode="auto">
                  <a:xfrm>
                    <a:off x="-827088" y="2662238"/>
                    <a:ext cx="244475" cy="42862"/>
                  </a:xfrm>
                  <a:custGeom>
                    <a:avLst/>
                    <a:gdLst>
                      <a:gd name="T0" fmla="*/ 71 w 827"/>
                      <a:gd name="T1" fmla="*/ 141 h 141"/>
                      <a:gd name="T2" fmla="*/ 756 w 827"/>
                      <a:gd name="T3" fmla="*/ 141 h 141"/>
                      <a:gd name="T4" fmla="*/ 827 w 827"/>
                      <a:gd name="T5" fmla="*/ 71 h 141"/>
                      <a:gd name="T6" fmla="*/ 756 w 827"/>
                      <a:gd name="T7" fmla="*/ 0 h 141"/>
                      <a:gd name="T8" fmla="*/ 71 w 827"/>
                      <a:gd name="T9" fmla="*/ 0 h 141"/>
                      <a:gd name="T10" fmla="*/ 0 w 827"/>
                      <a:gd name="T11" fmla="*/ 71 h 141"/>
                      <a:gd name="T12" fmla="*/ 71 w 827"/>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827" h="141">
                        <a:moveTo>
                          <a:pt x="71" y="141"/>
                        </a:moveTo>
                        <a:cubicBezTo>
                          <a:pt x="756" y="141"/>
                          <a:pt x="756" y="141"/>
                          <a:pt x="756" y="141"/>
                        </a:cubicBezTo>
                        <a:cubicBezTo>
                          <a:pt x="795" y="141"/>
                          <a:pt x="827" y="110"/>
                          <a:pt x="827" y="71"/>
                        </a:cubicBezTo>
                        <a:cubicBezTo>
                          <a:pt x="827" y="32"/>
                          <a:pt x="795" y="0"/>
                          <a:pt x="756" y="0"/>
                        </a:cubicBezTo>
                        <a:cubicBezTo>
                          <a:pt x="71" y="0"/>
                          <a:pt x="71" y="0"/>
                          <a:pt x="71" y="0"/>
                        </a:cubicBezTo>
                        <a:cubicBezTo>
                          <a:pt x="32" y="0"/>
                          <a:pt x="0" y="32"/>
                          <a:pt x="0" y="71"/>
                        </a:cubicBezTo>
                        <a:cubicBezTo>
                          <a:pt x="0" y="110"/>
                          <a:pt x="32" y="141"/>
                          <a:pt x="71"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86" name="Freeform 85"/>
                  <p:cNvSpPr>
                    <a:spLocks/>
                  </p:cNvSpPr>
                  <p:nvPr/>
                </p:nvSpPr>
                <p:spPr bwMode="auto">
                  <a:xfrm>
                    <a:off x="-896938" y="3617913"/>
                    <a:ext cx="384175" cy="53975"/>
                  </a:xfrm>
                  <a:custGeom>
                    <a:avLst/>
                    <a:gdLst>
                      <a:gd name="T0" fmla="*/ 1218 w 1309"/>
                      <a:gd name="T1" fmla="*/ 0 h 182"/>
                      <a:gd name="T2" fmla="*/ 91 w 1309"/>
                      <a:gd name="T3" fmla="*/ 0 h 182"/>
                      <a:gd name="T4" fmla="*/ 0 w 1309"/>
                      <a:gd name="T5" fmla="*/ 91 h 182"/>
                      <a:gd name="T6" fmla="*/ 91 w 1309"/>
                      <a:gd name="T7" fmla="*/ 182 h 182"/>
                      <a:gd name="T8" fmla="*/ 1218 w 1309"/>
                      <a:gd name="T9" fmla="*/ 182 h 182"/>
                      <a:gd name="T10" fmla="*/ 1309 w 1309"/>
                      <a:gd name="T11" fmla="*/ 91 h 182"/>
                      <a:gd name="T12" fmla="*/ 1218 w 1309"/>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1309" h="182">
                        <a:moveTo>
                          <a:pt x="1218" y="0"/>
                        </a:moveTo>
                        <a:cubicBezTo>
                          <a:pt x="91" y="0"/>
                          <a:pt x="91" y="0"/>
                          <a:pt x="91" y="0"/>
                        </a:cubicBezTo>
                        <a:cubicBezTo>
                          <a:pt x="41" y="0"/>
                          <a:pt x="0" y="41"/>
                          <a:pt x="0" y="91"/>
                        </a:cubicBezTo>
                        <a:cubicBezTo>
                          <a:pt x="0" y="141"/>
                          <a:pt x="41" y="182"/>
                          <a:pt x="91" y="182"/>
                        </a:cubicBezTo>
                        <a:cubicBezTo>
                          <a:pt x="1218" y="182"/>
                          <a:pt x="1218" y="182"/>
                          <a:pt x="1218" y="182"/>
                        </a:cubicBezTo>
                        <a:cubicBezTo>
                          <a:pt x="1268" y="182"/>
                          <a:pt x="1309" y="141"/>
                          <a:pt x="1309" y="91"/>
                        </a:cubicBezTo>
                        <a:cubicBezTo>
                          <a:pt x="1309" y="41"/>
                          <a:pt x="1268" y="0"/>
                          <a:pt x="12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87" name="Freeform 86"/>
                  <p:cNvSpPr>
                    <a:spLocks/>
                  </p:cNvSpPr>
                  <p:nvPr/>
                </p:nvSpPr>
                <p:spPr bwMode="auto">
                  <a:xfrm>
                    <a:off x="-827088" y="3513138"/>
                    <a:ext cx="244475" cy="42862"/>
                  </a:xfrm>
                  <a:custGeom>
                    <a:avLst/>
                    <a:gdLst>
                      <a:gd name="T0" fmla="*/ 756 w 827"/>
                      <a:gd name="T1" fmla="*/ 142 h 142"/>
                      <a:gd name="T2" fmla="*/ 827 w 827"/>
                      <a:gd name="T3" fmla="*/ 71 h 142"/>
                      <a:gd name="T4" fmla="*/ 756 w 827"/>
                      <a:gd name="T5" fmla="*/ 0 h 142"/>
                      <a:gd name="T6" fmla="*/ 71 w 827"/>
                      <a:gd name="T7" fmla="*/ 0 h 142"/>
                      <a:gd name="T8" fmla="*/ 0 w 827"/>
                      <a:gd name="T9" fmla="*/ 71 h 142"/>
                      <a:gd name="T10" fmla="*/ 71 w 827"/>
                      <a:gd name="T11" fmla="*/ 142 h 142"/>
                      <a:gd name="T12" fmla="*/ 756 w 827"/>
                      <a:gd name="T13" fmla="*/ 142 h 142"/>
                    </a:gdLst>
                    <a:ahLst/>
                    <a:cxnLst>
                      <a:cxn ang="0">
                        <a:pos x="T0" y="T1"/>
                      </a:cxn>
                      <a:cxn ang="0">
                        <a:pos x="T2" y="T3"/>
                      </a:cxn>
                      <a:cxn ang="0">
                        <a:pos x="T4" y="T5"/>
                      </a:cxn>
                      <a:cxn ang="0">
                        <a:pos x="T6" y="T7"/>
                      </a:cxn>
                      <a:cxn ang="0">
                        <a:pos x="T8" y="T9"/>
                      </a:cxn>
                      <a:cxn ang="0">
                        <a:pos x="T10" y="T11"/>
                      </a:cxn>
                      <a:cxn ang="0">
                        <a:pos x="T12" y="T13"/>
                      </a:cxn>
                    </a:cxnLst>
                    <a:rect l="0" t="0" r="r" b="b"/>
                    <a:pathLst>
                      <a:path w="827" h="142">
                        <a:moveTo>
                          <a:pt x="756" y="142"/>
                        </a:moveTo>
                        <a:cubicBezTo>
                          <a:pt x="795" y="142"/>
                          <a:pt x="827" y="110"/>
                          <a:pt x="827" y="71"/>
                        </a:cubicBezTo>
                        <a:cubicBezTo>
                          <a:pt x="827" y="32"/>
                          <a:pt x="795" y="0"/>
                          <a:pt x="756" y="0"/>
                        </a:cubicBezTo>
                        <a:cubicBezTo>
                          <a:pt x="71" y="0"/>
                          <a:pt x="71" y="0"/>
                          <a:pt x="71" y="0"/>
                        </a:cubicBezTo>
                        <a:cubicBezTo>
                          <a:pt x="32" y="0"/>
                          <a:pt x="0" y="32"/>
                          <a:pt x="0" y="71"/>
                        </a:cubicBezTo>
                        <a:cubicBezTo>
                          <a:pt x="0" y="110"/>
                          <a:pt x="32" y="142"/>
                          <a:pt x="71" y="142"/>
                        </a:cubicBezTo>
                        <a:lnTo>
                          <a:pt x="756" y="1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88" name="Freeform 87"/>
                  <p:cNvSpPr>
                    <a:spLocks/>
                  </p:cNvSpPr>
                  <p:nvPr/>
                </p:nvSpPr>
                <p:spPr bwMode="auto">
                  <a:xfrm>
                    <a:off x="-827088" y="3103563"/>
                    <a:ext cx="244475" cy="42862"/>
                  </a:xfrm>
                  <a:custGeom>
                    <a:avLst/>
                    <a:gdLst>
                      <a:gd name="T0" fmla="*/ 756 w 827"/>
                      <a:gd name="T1" fmla="*/ 0 h 141"/>
                      <a:gd name="T2" fmla="*/ 71 w 827"/>
                      <a:gd name="T3" fmla="*/ 0 h 141"/>
                      <a:gd name="T4" fmla="*/ 0 w 827"/>
                      <a:gd name="T5" fmla="*/ 71 h 141"/>
                      <a:gd name="T6" fmla="*/ 71 w 827"/>
                      <a:gd name="T7" fmla="*/ 141 h 141"/>
                      <a:gd name="T8" fmla="*/ 756 w 827"/>
                      <a:gd name="T9" fmla="*/ 141 h 141"/>
                      <a:gd name="T10" fmla="*/ 827 w 827"/>
                      <a:gd name="T11" fmla="*/ 71 h 141"/>
                      <a:gd name="T12" fmla="*/ 756 w 827"/>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827" h="141">
                        <a:moveTo>
                          <a:pt x="756" y="0"/>
                        </a:moveTo>
                        <a:cubicBezTo>
                          <a:pt x="71" y="0"/>
                          <a:pt x="71" y="0"/>
                          <a:pt x="71" y="0"/>
                        </a:cubicBezTo>
                        <a:cubicBezTo>
                          <a:pt x="32" y="0"/>
                          <a:pt x="0" y="32"/>
                          <a:pt x="0" y="71"/>
                        </a:cubicBezTo>
                        <a:cubicBezTo>
                          <a:pt x="0" y="110"/>
                          <a:pt x="32" y="141"/>
                          <a:pt x="71" y="141"/>
                        </a:cubicBezTo>
                        <a:cubicBezTo>
                          <a:pt x="756" y="141"/>
                          <a:pt x="756" y="141"/>
                          <a:pt x="756" y="141"/>
                        </a:cubicBezTo>
                        <a:cubicBezTo>
                          <a:pt x="795" y="141"/>
                          <a:pt x="827" y="110"/>
                          <a:pt x="827" y="71"/>
                        </a:cubicBezTo>
                        <a:cubicBezTo>
                          <a:pt x="827" y="32"/>
                          <a:pt x="795" y="0"/>
                          <a:pt x="7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89" name="Freeform 88"/>
                  <p:cNvSpPr>
                    <a:spLocks/>
                  </p:cNvSpPr>
                  <p:nvPr/>
                </p:nvSpPr>
                <p:spPr bwMode="auto">
                  <a:xfrm>
                    <a:off x="-896938" y="2987675"/>
                    <a:ext cx="384175" cy="53975"/>
                  </a:xfrm>
                  <a:custGeom>
                    <a:avLst/>
                    <a:gdLst>
                      <a:gd name="T0" fmla="*/ 1218 w 1309"/>
                      <a:gd name="T1" fmla="*/ 0 h 181"/>
                      <a:gd name="T2" fmla="*/ 91 w 1309"/>
                      <a:gd name="T3" fmla="*/ 0 h 181"/>
                      <a:gd name="T4" fmla="*/ 0 w 1309"/>
                      <a:gd name="T5" fmla="*/ 91 h 181"/>
                      <a:gd name="T6" fmla="*/ 91 w 1309"/>
                      <a:gd name="T7" fmla="*/ 181 h 181"/>
                      <a:gd name="T8" fmla="*/ 1218 w 1309"/>
                      <a:gd name="T9" fmla="*/ 181 h 181"/>
                      <a:gd name="T10" fmla="*/ 1309 w 1309"/>
                      <a:gd name="T11" fmla="*/ 91 h 181"/>
                      <a:gd name="T12" fmla="*/ 1218 w 1309"/>
                      <a:gd name="T13" fmla="*/ 0 h 181"/>
                    </a:gdLst>
                    <a:ahLst/>
                    <a:cxnLst>
                      <a:cxn ang="0">
                        <a:pos x="T0" y="T1"/>
                      </a:cxn>
                      <a:cxn ang="0">
                        <a:pos x="T2" y="T3"/>
                      </a:cxn>
                      <a:cxn ang="0">
                        <a:pos x="T4" y="T5"/>
                      </a:cxn>
                      <a:cxn ang="0">
                        <a:pos x="T6" y="T7"/>
                      </a:cxn>
                      <a:cxn ang="0">
                        <a:pos x="T8" y="T9"/>
                      </a:cxn>
                      <a:cxn ang="0">
                        <a:pos x="T10" y="T11"/>
                      </a:cxn>
                      <a:cxn ang="0">
                        <a:pos x="T12" y="T13"/>
                      </a:cxn>
                    </a:cxnLst>
                    <a:rect l="0" t="0" r="r" b="b"/>
                    <a:pathLst>
                      <a:path w="1309" h="181">
                        <a:moveTo>
                          <a:pt x="1218" y="0"/>
                        </a:moveTo>
                        <a:cubicBezTo>
                          <a:pt x="91" y="0"/>
                          <a:pt x="91" y="0"/>
                          <a:pt x="91" y="0"/>
                        </a:cubicBezTo>
                        <a:cubicBezTo>
                          <a:pt x="41" y="0"/>
                          <a:pt x="0" y="41"/>
                          <a:pt x="0" y="91"/>
                        </a:cubicBezTo>
                        <a:cubicBezTo>
                          <a:pt x="0" y="141"/>
                          <a:pt x="41" y="181"/>
                          <a:pt x="91" y="181"/>
                        </a:cubicBezTo>
                        <a:cubicBezTo>
                          <a:pt x="1218" y="181"/>
                          <a:pt x="1218" y="181"/>
                          <a:pt x="1218" y="181"/>
                        </a:cubicBezTo>
                        <a:cubicBezTo>
                          <a:pt x="1268" y="181"/>
                          <a:pt x="1309" y="141"/>
                          <a:pt x="1309" y="91"/>
                        </a:cubicBezTo>
                        <a:cubicBezTo>
                          <a:pt x="1309" y="41"/>
                          <a:pt x="1268" y="0"/>
                          <a:pt x="12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90" name="Freeform 89"/>
                  <p:cNvSpPr>
                    <a:spLocks/>
                  </p:cNvSpPr>
                  <p:nvPr/>
                </p:nvSpPr>
                <p:spPr bwMode="auto">
                  <a:xfrm>
                    <a:off x="-827088" y="2266950"/>
                    <a:ext cx="244475" cy="41275"/>
                  </a:xfrm>
                  <a:custGeom>
                    <a:avLst/>
                    <a:gdLst>
                      <a:gd name="T0" fmla="*/ 71 w 827"/>
                      <a:gd name="T1" fmla="*/ 0 h 142"/>
                      <a:gd name="T2" fmla="*/ 0 w 827"/>
                      <a:gd name="T3" fmla="*/ 71 h 142"/>
                      <a:gd name="T4" fmla="*/ 71 w 827"/>
                      <a:gd name="T5" fmla="*/ 142 h 142"/>
                      <a:gd name="T6" fmla="*/ 756 w 827"/>
                      <a:gd name="T7" fmla="*/ 142 h 142"/>
                      <a:gd name="T8" fmla="*/ 827 w 827"/>
                      <a:gd name="T9" fmla="*/ 71 h 142"/>
                      <a:gd name="T10" fmla="*/ 756 w 827"/>
                      <a:gd name="T11" fmla="*/ 0 h 142"/>
                      <a:gd name="T12" fmla="*/ 71 w 827"/>
                      <a:gd name="T13" fmla="*/ 0 h 142"/>
                    </a:gdLst>
                    <a:ahLst/>
                    <a:cxnLst>
                      <a:cxn ang="0">
                        <a:pos x="T0" y="T1"/>
                      </a:cxn>
                      <a:cxn ang="0">
                        <a:pos x="T2" y="T3"/>
                      </a:cxn>
                      <a:cxn ang="0">
                        <a:pos x="T4" y="T5"/>
                      </a:cxn>
                      <a:cxn ang="0">
                        <a:pos x="T6" y="T7"/>
                      </a:cxn>
                      <a:cxn ang="0">
                        <a:pos x="T8" y="T9"/>
                      </a:cxn>
                      <a:cxn ang="0">
                        <a:pos x="T10" y="T11"/>
                      </a:cxn>
                      <a:cxn ang="0">
                        <a:pos x="T12" y="T13"/>
                      </a:cxn>
                    </a:cxnLst>
                    <a:rect l="0" t="0" r="r" b="b"/>
                    <a:pathLst>
                      <a:path w="827" h="142">
                        <a:moveTo>
                          <a:pt x="71" y="0"/>
                        </a:moveTo>
                        <a:cubicBezTo>
                          <a:pt x="32" y="0"/>
                          <a:pt x="0" y="32"/>
                          <a:pt x="0" y="71"/>
                        </a:cubicBezTo>
                        <a:cubicBezTo>
                          <a:pt x="0" y="110"/>
                          <a:pt x="32" y="142"/>
                          <a:pt x="71" y="142"/>
                        </a:cubicBezTo>
                        <a:cubicBezTo>
                          <a:pt x="756" y="142"/>
                          <a:pt x="756" y="142"/>
                          <a:pt x="756" y="142"/>
                        </a:cubicBezTo>
                        <a:cubicBezTo>
                          <a:pt x="795" y="142"/>
                          <a:pt x="827" y="110"/>
                          <a:pt x="827" y="71"/>
                        </a:cubicBezTo>
                        <a:cubicBezTo>
                          <a:pt x="827" y="32"/>
                          <a:pt x="795" y="0"/>
                          <a:pt x="756" y="0"/>
                        </a:cubicBezTo>
                        <a:lnTo>
                          <a:pt x="7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91" name="Freeform 90"/>
                  <p:cNvSpPr>
                    <a:spLocks/>
                  </p:cNvSpPr>
                  <p:nvPr/>
                </p:nvSpPr>
                <p:spPr bwMode="auto">
                  <a:xfrm>
                    <a:off x="-896938" y="2151063"/>
                    <a:ext cx="384175" cy="53975"/>
                  </a:xfrm>
                  <a:custGeom>
                    <a:avLst/>
                    <a:gdLst>
                      <a:gd name="T0" fmla="*/ 91 w 1309"/>
                      <a:gd name="T1" fmla="*/ 182 h 182"/>
                      <a:gd name="T2" fmla="*/ 1218 w 1309"/>
                      <a:gd name="T3" fmla="*/ 182 h 182"/>
                      <a:gd name="T4" fmla="*/ 1309 w 1309"/>
                      <a:gd name="T5" fmla="*/ 91 h 182"/>
                      <a:gd name="T6" fmla="*/ 1218 w 1309"/>
                      <a:gd name="T7" fmla="*/ 0 h 182"/>
                      <a:gd name="T8" fmla="*/ 91 w 1309"/>
                      <a:gd name="T9" fmla="*/ 0 h 182"/>
                      <a:gd name="T10" fmla="*/ 0 w 1309"/>
                      <a:gd name="T11" fmla="*/ 91 h 182"/>
                      <a:gd name="T12" fmla="*/ 91 w 1309"/>
                      <a:gd name="T13" fmla="*/ 182 h 182"/>
                    </a:gdLst>
                    <a:ahLst/>
                    <a:cxnLst>
                      <a:cxn ang="0">
                        <a:pos x="T0" y="T1"/>
                      </a:cxn>
                      <a:cxn ang="0">
                        <a:pos x="T2" y="T3"/>
                      </a:cxn>
                      <a:cxn ang="0">
                        <a:pos x="T4" y="T5"/>
                      </a:cxn>
                      <a:cxn ang="0">
                        <a:pos x="T6" y="T7"/>
                      </a:cxn>
                      <a:cxn ang="0">
                        <a:pos x="T8" y="T9"/>
                      </a:cxn>
                      <a:cxn ang="0">
                        <a:pos x="T10" y="T11"/>
                      </a:cxn>
                      <a:cxn ang="0">
                        <a:pos x="T12" y="T13"/>
                      </a:cxn>
                    </a:cxnLst>
                    <a:rect l="0" t="0" r="r" b="b"/>
                    <a:pathLst>
                      <a:path w="1309" h="182">
                        <a:moveTo>
                          <a:pt x="91" y="182"/>
                        </a:moveTo>
                        <a:cubicBezTo>
                          <a:pt x="1218" y="182"/>
                          <a:pt x="1218" y="182"/>
                          <a:pt x="1218" y="182"/>
                        </a:cubicBezTo>
                        <a:cubicBezTo>
                          <a:pt x="1268" y="182"/>
                          <a:pt x="1309" y="141"/>
                          <a:pt x="1309" y="91"/>
                        </a:cubicBezTo>
                        <a:cubicBezTo>
                          <a:pt x="1309" y="41"/>
                          <a:pt x="1268" y="0"/>
                          <a:pt x="1218" y="0"/>
                        </a:cubicBezTo>
                        <a:cubicBezTo>
                          <a:pt x="91" y="0"/>
                          <a:pt x="91" y="0"/>
                          <a:pt x="91" y="0"/>
                        </a:cubicBezTo>
                        <a:cubicBezTo>
                          <a:pt x="41" y="0"/>
                          <a:pt x="0" y="41"/>
                          <a:pt x="0" y="91"/>
                        </a:cubicBezTo>
                        <a:cubicBezTo>
                          <a:pt x="0" y="141"/>
                          <a:pt x="41" y="182"/>
                          <a:pt x="91" y="1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grpSp>
        <p:sp>
          <p:nvSpPr>
            <p:cNvPr id="27669" name="TextBox 45"/>
            <p:cNvSpPr txBox="1">
              <a:spLocks noChangeArrowheads="1"/>
            </p:cNvSpPr>
            <p:nvPr/>
          </p:nvSpPr>
          <p:spPr bwMode="auto">
            <a:xfrm>
              <a:off x="7027137" y="4386615"/>
              <a:ext cx="999312" cy="2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GB" sz="1467" b="1"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Medications</a:t>
              </a:r>
            </a:p>
          </p:txBody>
        </p:sp>
        <p:sp>
          <p:nvSpPr>
            <p:cNvPr id="133" name="Freeform 64"/>
            <p:cNvSpPr>
              <a:spLocks/>
            </p:cNvSpPr>
            <p:nvPr/>
          </p:nvSpPr>
          <p:spPr bwMode="auto">
            <a:xfrm>
              <a:off x="7091667" y="3682627"/>
              <a:ext cx="820256" cy="700042"/>
            </a:xfrm>
            <a:custGeom>
              <a:avLst/>
              <a:gdLst>
                <a:gd name="T0" fmla="*/ 255 w 255"/>
                <a:gd name="T1" fmla="*/ 233 h 255"/>
                <a:gd name="T2" fmla="*/ 233 w 255"/>
                <a:gd name="T3" fmla="*/ 255 h 255"/>
                <a:gd name="T4" fmla="*/ 22 w 255"/>
                <a:gd name="T5" fmla="*/ 255 h 255"/>
                <a:gd name="T6" fmla="*/ 0 w 255"/>
                <a:gd name="T7" fmla="*/ 233 h 255"/>
                <a:gd name="T8" fmla="*/ 0 w 255"/>
                <a:gd name="T9" fmla="*/ 22 h 255"/>
                <a:gd name="T10" fmla="*/ 22 w 255"/>
                <a:gd name="T11" fmla="*/ 0 h 255"/>
                <a:gd name="T12" fmla="*/ 233 w 255"/>
                <a:gd name="T13" fmla="*/ 0 h 255"/>
                <a:gd name="T14" fmla="*/ 255 w 255"/>
                <a:gd name="T15" fmla="*/ 22 h 255"/>
                <a:gd name="T16" fmla="*/ 255 w 255"/>
                <a:gd name="T17" fmla="*/ 23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255">
                  <a:moveTo>
                    <a:pt x="255" y="233"/>
                  </a:moveTo>
                  <a:cubicBezTo>
                    <a:pt x="255" y="245"/>
                    <a:pt x="245" y="255"/>
                    <a:pt x="233" y="255"/>
                  </a:cubicBezTo>
                  <a:cubicBezTo>
                    <a:pt x="22" y="255"/>
                    <a:pt x="22" y="255"/>
                    <a:pt x="22" y="255"/>
                  </a:cubicBezTo>
                  <a:cubicBezTo>
                    <a:pt x="10" y="255"/>
                    <a:pt x="0" y="245"/>
                    <a:pt x="0" y="233"/>
                  </a:cubicBezTo>
                  <a:cubicBezTo>
                    <a:pt x="0" y="22"/>
                    <a:pt x="0" y="22"/>
                    <a:pt x="0" y="22"/>
                  </a:cubicBezTo>
                  <a:cubicBezTo>
                    <a:pt x="0" y="9"/>
                    <a:pt x="10" y="0"/>
                    <a:pt x="22" y="0"/>
                  </a:cubicBezTo>
                  <a:cubicBezTo>
                    <a:pt x="233" y="0"/>
                    <a:pt x="233" y="0"/>
                    <a:pt x="233" y="0"/>
                  </a:cubicBezTo>
                  <a:cubicBezTo>
                    <a:pt x="245" y="0"/>
                    <a:pt x="255" y="9"/>
                    <a:pt x="255" y="22"/>
                  </a:cubicBezTo>
                  <a:lnTo>
                    <a:pt x="255" y="233"/>
                  </a:lnTo>
                  <a:close/>
                </a:path>
              </a:pathLst>
            </a:custGeom>
            <a:solidFill>
              <a:schemeClr val="accent5"/>
            </a:solidFill>
            <a:ln>
              <a:noFill/>
            </a:ln>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27665" name="TextBox 37"/>
            <p:cNvSpPr txBox="1">
              <a:spLocks noChangeArrowheads="1"/>
            </p:cNvSpPr>
            <p:nvPr/>
          </p:nvSpPr>
          <p:spPr bwMode="auto">
            <a:xfrm>
              <a:off x="2807580" y="4386615"/>
              <a:ext cx="779300" cy="2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GB" sz="1467" b="1"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Pancreas</a:t>
              </a:r>
            </a:p>
          </p:txBody>
        </p:sp>
        <p:sp>
          <p:nvSpPr>
            <p:cNvPr id="160" name="Freeform 198"/>
            <p:cNvSpPr>
              <a:spLocks/>
            </p:cNvSpPr>
            <p:nvPr/>
          </p:nvSpPr>
          <p:spPr bwMode="auto">
            <a:xfrm>
              <a:off x="2780082" y="3682265"/>
              <a:ext cx="820800" cy="700765"/>
            </a:xfrm>
            <a:custGeom>
              <a:avLst/>
              <a:gdLst>
                <a:gd name="T0" fmla="*/ 255 w 255"/>
                <a:gd name="T1" fmla="*/ 233 h 255"/>
                <a:gd name="T2" fmla="*/ 234 w 255"/>
                <a:gd name="T3" fmla="*/ 255 h 255"/>
                <a:gd name="T4" fmla="*/ 22 w 255"/>
                <a:gd name="T5" fmla="*/ 255 h 255"/>
                <a:gd name="T6" fmla="*/ 0 w 255"/>
                <a:gd name="T7" fmla="*/ 233 h 255"/>
                <a:gd name="T8" fmla="*/ 0 w 255"/>
                <a:gd name="T9" fmla="*/ 22 h 255"/>
                <a:gd name="T10" fmla="*/ 22 w 255"/>
                <a:gd name="T11" fmla="*/ 0 h 255"/>
                <a:gd name="T12" fmla="*/ 234 w 255"/>
                <a:gd name="T13" fmla="*/ 0 h 255"/>
                <a:gd name="T14" fmla="*/ 255 w 255"/>
                <a:gd name="T15" fmla="*/ 22 h 255"/>
                <a:gd name="T16" fmla="*/ 255 w 255"/>
                <a:gd name="T17" fmla="*/ 23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255">
                  <a:moveTo>
                    <a:pt x="255" y="233"/>
                  </a:moveTo>
                  <a:cubicBezTo>
                    <a:pt x="255" y="246"/>
                    <a:pt x="246" y="255"/>
                    <a:pt x="234" y="255"/>
                  </a:cubicBezTo>
                  <a:cubicBezTo>
                    <a:pt x="22" y="255"/>
                    <a:pt x="22" y="255"/>
                    <a:pt x="22" y="255"/>
                  </a:cubicBezTo>
                  <a:cubicBezTo>
                    <a:pt x="10" y="255"/>
                    <a:pt x="0" y="246"/>
                    <a:pt x="0" y="233"/>
                  </a:cubicBezTo>
                  <a:cubicBezTo>
                    <a:pt x="0" y="22"/>
                    <a:pt x="0" y="22"/>
                    <a:pt x="0" y="22"/>
                  </a:cubicBezTo>
                  <a:cubicBezTo>
                    <a:pt x="0" y="10"/>
                    <a:pt x="10" y="0"/>
                    <a:pt x="22" y="0"/>
                  </a:cubicBezTo>
                  <a:cubicBezTo>
                    <a:pt x="234" y="0"/>
                    <a:pt x="234" y="0"/>
                    <a:pt x="234" y="0"/>
                  </a:cubicBezTo>
                  <a:cubicBezTo>
                    <a:pt x="246" y="0"/>
                    <a:pt x="255" y="10"/>
                    <a:pt x="255" y="22"/>
                  </a:cubicBezTo>
                  <a:lnTo>
                    <a:pt x="255" y="233"/>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nvGrpSpPr>
            <p:cNvPr id="15" name="Group 14"/>
            <p:cNvGrpSpPr/>
            <p:nvPr/>
          </p:nvGrpSpPr>
          <p:grpSpPr>
            <a:xfrm>
              <a:off x="4180275" y="3682624"/>
              <a:ext cx="820800" cy="942564"/>
              <a:chOff x="4202192" y="3759837"/>
              <a:chExt cx="820800" cy="1108860"/>
            </a:xfrm>
          </p:grpSpPr>
          <p:sp>
            <p:nvSpPr>
              <p:cNvPr id="27664" name="TextBox 36"/>
              <p:cNvSpPr txBox="1">
                <a:spLocks noChangeArrowheads="1"/>
              </p:cNvSpPr>
              <p:nvPr/>
            </p:nvSpPr>
            <p:spPr bwMode="auto">
              <a:xfrm>
                <a:off x="4415458" y="4588030"/>
                <a:ext cx="394580" cy="280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GB" sz="1467" b="1"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Gut</a:t>
                </a:r>
              </a:p>
            </p:txBody>
          </p:sp>
          <p:grpSp>
            <p:nvGrpSpPr>
              <p:cNvPr id="185" name="Group 184"/>
              <p:cNvGrpSpPr/>
              <p:nvPr/>
            </p:nvGrpSpPr>
            <p:grpSpPr>
              <a:xfrm>
                <a:off x="4202192" y="3759837"/>
                <a:ext cx="820800" cy="824400"/>
                <a:chOff x="4563803" y="3193743"/>
                <a:chExt cx="820800" cy="824400"/>
              </a:xfrm>
            </p:grpSpPr>
            <p:sp>
              <p:nvSpPr>
                <p:cNvPr id="186" name="Freeform 198"/>
                <p:cNvSpPr>
                  <a:spLocks/>
                </p:cNvSpPr>
                <p:nvPr/>
              </p:nvSpPr>
              <p:spPr bwMode="auto">
                <a:xfrm>
                  <a:off x="4563803" y="3193743"/>
                  <a:ext cx="820800" cy="824400"/>
                </a:xfrm>
                <a:custGeom>
                  <a:avLst/>
                  <a:gdLst>
                    <a:gd name="T0" fmla="*/ 255 w 255"/>
                    <a:gd name="T1" fmla="*/ 233 h 255"/>
                    <a:gd name="T2" fmla="*/ 234 w 255"/>
                    <a:gd name="T3" fmla="*/ 255 h 255"/>
                    <a:gd name="T4" fmla="*/ 22 w 255"/>
                    <a:gd name="T5" fmla="*/ 255 h 255"/>
                    <a:gd name="T6" fmla="*/ 0 w 255"/>
                    <a:gd name="T7" fmla="*/ 233 h 255"/>
                    <a:gd name="T8" fmla="*/ 0 w 255"/>
                    <a:gd name="T9" fmla="*/ 22 h 255"/>
                    <a:gd name="T10" fmla="*/ 22 w 255"/>
                    <a:gd name="T11" fmla="*/ 0 h 255"/>
                    <a:gd name="T12" fmla="*/ 234 w 255"/>
                    <a:gd name="T13" fmla="*/ 0 h 255"/>
                    <a:gd name="T14" fmla="*/ 255 w 255"/>
                    <a:gd name="T15" fmla="*/ 22 h 255"/>
                    <a:gd name="T16" fmla="*/ 255 w 255"/>
                    <a:gd name="T17" fmla="*/ 23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255">
                      <a:moveTo>
                        <a:pt x="255" y="233"/>
                      </a:moveTo>
                      <a:cubicBezTo>
                        <a:pt x="255" y="246"/>
                        <a:pt x="246" y="255"/>
                        <a:pt x="234" y="255"/>
                      </a:cubicBezTo>
                      <a:cubicBezTo>
                        <a:pt x="22" y="255"/>
                        <a:pt x="22" y="255"/>
                        <a:pt x="22" y="255"/>
                      </a:cubicBezTo>
                      <a:cubicBezTo>
                        <a:pt x="10" y="255"/>
                        <a:pt x="0" y="246"/>
                        <a:pt x="0" y="233"/>
                      </a:cubicBezTo>
                      <a:cubicBezTo>
                        <a:pt x="0" y="22"/>
                        <a:pt x="0" y="22"/>
                        <a:pt x="0" y="22"/>
                      </a:cubicBezTo>
                      <a:cubicBezTo>
                        <a:pt x="0" y="10"/>
                        <a:pt x="10" y="0"/>
                        <a:pt x="22" y="0"/>
                      </a:cubicBezTo>
                      <a:cubicBezTo>
                        <a:pt x="234" y="0"/>
                        <a:pt x="234" y="0"/>
                        <a:pt x="234" y="0"/>
                      </a:cubicBezTo>
                      <a:cubicBezTo>
                        <a:pt x="246" y="0"/>
                        <a:pt x="255" y="10"/>
                        <a:pt x="255" y="22"/>
                      </a:cubicBezTo>
                      <a:lnTo>
                        <a:pt x="255" y="233"/>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87" name="Freeform 313"/>
                <p:cNvSpPr>
                  <a:spLocks noEditPoints="1"/>
                </p:cNvSpPr>
                <p:nvPr/>
              </p:nvSpPr>
              <p:spPr bwMode="auto">
                <a:xfrm>
                  <a:off x="4667500" y="3274159"/>
                  <a:ext cx="613406" cy="663568"/>
                </a:xfrm>
                <a:custGeom>
                  <a:avLst/>
                  <a:gdLst>
                    <a:gd name="T0" fmla="*/ 117 w 344"/>
                    <a:gd name="T1" fmla="*/ 85 h 371"/>
                    <a:gd name="T2" fmla="*/ 107 w 344"/>
                    <a:gd name="T3" fmla="*/ 25 h 371"/>
                    <a:gd name="T4" fmla="*/ 297 w 344"/>
                    <a:gd name="T5" fmla="*/ 55 h 371"/>
                    <a:gd name="T6" fmla="*/ 331 w 344"/>
                    <a:gd name="T7" fmla="*/ 192 h 371"/>
                    <a:gd name="T8" fmla="*/ 289 w 344"/>
                    <a:gd name="T9" fmla="*/ 302 h 371"/>
                    <a:gd name="T10" fmla="*/ 187 w 344"/>
                    <a:gd name="T11" fmla="*/ 348 h 371"/>
                    <a:gd name="T12" fmla="*/ 43 w 344"/>
                    <a:gd name="T13" fmla="*/ 296 h 371"/>
                    <a:gd name="T14" fmla="*/ 2 w 344"/>
                    <a:gd name="T15" fmla="*/ 197 h 371"/>
                    <a:gd name="T16" fmla="*/ 5 w 344"/>
                    <a:gd name="T17" fmla="*/ 100 h 371"/>
                    <a:gd name="T18" fmla="*/ 147 w 344"/>
                    <a:gd name="T19" fmla="*/ 105 h 371"/>
                    <a:gd name="T20" fmla="*/ 119 w 344"/>
                    <a:gd name="T21" fmla="*/ 250 h 371"/>
                    <a:gd name="T22" fmla="*/ 136 w 344"/>
                    <a:gd name="T23" fmla="*/ 283 h 371"/>
                    <a:gd name="T24" fmla="*/ 81 w 344"/>
                    <a:gd name="T25" fmla="*/ 259 h 371"/>
                    <a:gd name="T26" fmla="*/ 72 w 344"/>
                    <a:gd name="T27" fmla="*/ 200 h 371"/>
                    <a:gd name="T28" fmla="*/ 142 w 344"/>
                    <a:gd name="T29" fmla="*/ 234 h 371"/>
                    <a:gd name="T30" fmla="*/ 153 w 344"/>
                    <a:gd name="T31" fmla="*/ 271 h 371"/>
                    <a:gd name="T32" fmla="*/ 96 w 344"/>
                    <a:gd name="T33" fmla="*/ 302 h 371"/>
                    <a:gd name="T34" fmla="*/ 78 w 344"/>
                    <a:gd name="T35" fmla="*/ 316 h 371"/>
                    <a:gd name="T36" fmla="*/ 170 w 344"/>
                    <a:gd name="T37" fmla="*/ 276 h 371"/>
                    <a:gd name="T38" fmla="*/ 80 w 344"/>
                    <a:gd name="T39" fmla="*/ 184 h 371"/>
                    <a:gd name="T40" fmla="*/ 53 w 344"/>
                    <a:gd name="T41" fmla="*/ 251 h 371"/>
                    <a:gd name="T42" fmla="*/ 181 w 344"/>
                    <a:gd name="T43" fmla="*/ 256 h 371"/>
                    <a:gd name="T44" fmla="*/ 220 w 344"/>
                    <a:gd name="T45" fmla="*/ 307 h 371"/>
                    <a:gd name="T46" fmla="*/ 281 w 344"/>
                    <a:gd name="T47" fmla="*/ 259 h 371"/>
                    <a:gd name="T48" fmla="*/ 315 w 344"/>
                    <a:gd name="T49" fmla="*/ 191 h 371"/>
                    <a:gd name="T50" fmla="*/ 218 w 344"/>
                    <a:gd name="T51" fmla="*/ 251 h 371"/>
                    <a:gd name="T52" fmla="*/ 274 w 344"/>
                    <a:gd name="T53" fmla="*/ 221 h 371"/>
                    <a:gd name="T54" fmla="*/ 270 w 344"/>
                    <a:gd name="T55" fmla="*/ 241 h 371"/>
                    <a:gd name="T56" fmla="*/ 239 w 344"/>
                    <a:gd name="T57" fmla="*/ 288 h 371"/>
                    <a:gd name="T58" fmla="*/ 192 w 344"/>
                    <a:gd name="T59" fmla="*/ 280 h 371"/>
                    <a:gd name="T60" fmla="*/ 195 w 344"/>
                    <a:gd name="T61" fmla="*/ 248 h 371"/>
                    <a:gd name="T62" fmla="*/ 196 w 344"/>
                    <a:gd name="T63" fmla="*/ 194 h 371"/>
                    <a:gd name="T64" fmla="*/ 268 w 344"/>
                    <a:gd name="T65" fmla="*/ 136 h 371"/>
                    <a:gd name="T66" fmla="*/ 211 w 344"/>
                    <a:gd name="T67" fmla="*/ 104 h 371"/>
                    <a:gd name="T68" fmla="*/ 237 w 344"/>
                    <a:gd name="T69" fmla="*/ 169 h 371"/>
                    <a:gd name="T70" fmla="*/ 191 w 344"/>
                    <a:gd name="T71" fmla="*/ 105 h 371"/>
                    <a:gd name="T72" fmla="*/ 157 w 344"/>
                    <a:gd name="T73" fmla="*/ 170 h 371"/>
                    <a:gd name="T74" fmla="*/ 121 w 344"/>
                    <a:gd name="T75" fmla="*/ 170 h 371"/>
                    <a:gd name="T76" fmla="*/ 184 w 344"/>
                    <a:gd name="T77" fmla="*/ 160 h 371"/>
                    <a:gd name="T78" fmla="*/ 180 w 344"/>
                    <a:gd name="T79" fmla="*/ 115 h 371"/>
                    <a:gd name="T80" fmla="*/ 206 w 344"/>
                    <a:gd name="T81" fmla="*/ 187 h 371"/>
                    <a:gd name="T82" fmla="*/ 241 w 344"/>
                    <a:gd name="T83" fmla="*/ 123 h 371"/>
                    <a:gd name="T84" fmla="*/ 253 w 344"/>
                    <a:gd name="T85" fmla="*/ 133 h 371"/>
                    <a:gd name="T86" fmla="*/ 148 w 344"/>
                    <a:gd name="T87" fmla="*/ 70 h 371"/>
                    <a:gd name="T88" fmla="*/ 273 w 344"/>
                    <a:gd name="T89" fmla="*/ 80 h 371"/>
                    <a:gd name="T90" fmla="*/ 289 w 344"/>
                    <a:gd name="T91" fmla="*/ 176 h 371"/>
                    <a:gd name="T92" fmla="*/ 295 w 344"/>
                    <a:gd name="T93" fmla="*/ 106 h 371"/>
                    <a:gd name="T94" fmla="*/ 264 w 344"/>
                    <a:gd name="T95" fmla="*/ 178 h 371"/>
                    <a:gd name="T96" fmla="*/ 312 w 344"/>
                    <a:gd name="T97" fmla="*/ 155 h 371"/>
                    <a:gd name="T98" fmla="*/ 267 w 344"/>
                    <a:gd name="T99" fmla="*/ 69 h 371"/>
                    <a:gd name="T100" fmla="*/ 96 w 344"/>
                    <a:gd name="T101" fmla="*/ 14 h 371"/>
                    <a:gd name="T102" fmla="*/ 46 w 344"/>
                    <a:gd name="T103" fmla="*/ 167 h 371"/>
                    <a:gd name="T104" fmla="*/ 141 w 344"/>
                    <a:gd name="T105" fmla="*/ 128 h 371"/>
                    <a:gd name="T106" fmla="*/ 30 w 344"/>
                    <a:gd name="T107" fmla="*/ 87 h 371"/>
                    <a:gd name="T108" fmla="*/ 58 w 344"/>
                    <a:gd name="T109" fmla="*/ 286 h 371"/>
                    <a:gd name="T110" fmla="*/ 40 w 344"/>
                    <a:gd name="T111" fmla="*/ 181 h 371"/>
                    <a:gd name="T112" fmla="*/ 26 w 344"/>
                    <a:gd name="T113" fmla="*/ 256 h 371"/>
                    <a:gd name="T114" fmla="*/ 195 w 344"/>
                    <a:gd name="T115" fmla="*/ 321 h 371"/>
                    <a:gd name="T116" fmla="*/ 240 w 344"/>
                    <a:gd name="T117" fmla="*/ 310 h 371"/>
                    <a:gd name="T118" fmla="*/ 85 w 344"/>
                    <a:gd name="T119" fmla="*/ 173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4" h="371">
                      <a:moveTo>
                        <a:pt x="147" y="105"/>
                      </a:moveTo>
                      <a:cubicBezTo>
                        <a:pt x="161" y="92"/>
                        <a:pt x="178" y="89"/>
                        <a:pt x="196" y="93"/>
                      </a:cubicBezTo>
                      <a:cubicBezTo>
                        <a:pt x="186" y="86"/>
                        <a:pt x="176" y="79"/>
                        <a:pt x="164" y="77"/>
                      </a:cubicBezTo>
                      <a:cubicBezTo>
                        <a:pt x="161" y="77"/>
                        <a:pt x="157" y="78"/>
                        <a:pt x="154" y="80"/>
                      </a:cubicBezTo>
                      <a:cubicBezTo>
                        <a:pt x="142" y="87"/>
                        <a:pt x="130" y="88"/>
                        <a:pt x="117" y="85"/>
                      </a:cubicBezTo>
                      <a:cubicBezTo>
                        <a:pt x="82" y="76"/>
                        <a:pt x="70" y="62"/>
                        <a:pt x="65" y="26"/>
                      </a:cubicBezTo>
                      <a:cubicBezTo>
                        <a:pt x="63" y="8"/>
                        <a:pt x="66" y="0"/>
                        <a:pt x="87" y="2"/>
                      </a:cubicBezTo>
                      <a:cubicBezTo>
                        <a:pt x="89" y="2"/>
                        <a:pt x="92" y="2"/>
                        <a:pt x="95" y="2"/>
                      </a:cubicBezTo>
                      <a:cubicBezTo>
                        <a:pt x="103" y="2"/>
                        <a:pt x="108" y="8"/>
                        <a:pt x="108" y="16"/>
                      </a:cubicBezTo>
                      <a:cubicBezTo>
                        <a:pt x="107" y="19"/>
                        <a:pt x="107" y="22"/>
                        <a:pt x="107" y="25"/>
                      </a:cubicBezTo>
                      <a:cubicBezTo>
                        <a:pt x="108" y="35"/>
                        <a:pt x="115" y="42"/>
                        <a:pt x="125" y="43"/>
                      </a:cubicBezTo>
                      <a:cubicBezTo>
                        <a:pt x="131" y="43"/>
                        <a:pt x="138" y="42"/>
                        <a:pt x="144" y="41"/>
                      </a:cubicBezTo>
                      <a:cubicBezTo>
                        <a:pt x="166" y="36"/>
                        <a:pt x="187" y="40"/>
                        <a:pt x="207" y="51"/>
                      </a:cubicBezTo>
                      <a:cubicBezTo>
                        <a:pt x="225" y="60"/>
                        <a:pt x="244" y="62"/>
                        <a:pt x="264" y="57"/>
                      </a:cubicBezTo>
                      <a:cubicBezTo>
                        <a:pt x="275" y="54"/>
                        <a:pt x="286" y="53"/>
                        <a:pt x="297" y="55"/>
                      </a:cubicBezTo>
                      <a:cubicBezTo>
                        <a:pt x="311" y="58"/>
                        <a:pt x="321" y="66"/>
                        <a:pt x="327" y="79"/>
                      </a:cubicBezTo>
                      <a:cubicBezTo>
                        <a:pt x="334" y="95"/>
                        <a:pt x="334" y="111"/>
                        <a:pt x="330" y="128"/>
                      </a:cubicBezTo>
                      <a:cubicBezTo>
                        <a:pt x="329" y="136"/>
                        <a:pt x="325" y="144"/>
                        <a:pt x="323" y="152"/>
                      </a:cubicBezTo>
                      <a:cubicBezTo>
                        <a:pt x="323" y="156"/>
                        <a:pt x="324" y="160"/>
                        <a:pt x="323" y="164"/>
                      </a:cubicBezTo>
                      <a:cubicBezTo>
                        <a:pt x="321" y="175"/>
                        <a:pt x="321" y="184"/>
                        <a:pt x="331" y="192"/>
                      </a:cubicBezTo>
                      <a:cubicBezTo>
                        <a:pt x="332" y="192"/>
                        <a:pt x="333" y="193"/>
                        <a:pt x="333" y="194"/>
                      </a:cubicBezTo>
                      <a:cubicBezTo>
                        <a:pt x="340" y="215"/>
                        <a:pt x="344" y="235"/>
                        <a:pt x="330" y="254"/>
                      </a:cubicBezTo>
                      <a:cubicBezTo>
                        <a:pt x="325" y="259"/>
                        <a:pt x="318" y="263"/>
                        <a:pt x="311" y="267"/>
                      </a:cubicBezTo>
                      <a:cubicBezTo>
                        <a:pt x="306" y="270"/>
                        <a:pt x="302" y="272"/>
                        <a:pt x="300" y="278"/>
                      </a:cubicBezTo>
                      <a:cubicBezTo>
                        <a:pt x="298" y="287"/>
                        <a:pt x="293" y="295"/>
                        <a:pt x="289" y="302"/>
                      </a:cubicBezTo>
                      <a:cubicBezTo>
                        <a:pt x="283" y="311"/>
                        <a:pt x="275" y="317"/>
                        <a:pt x="265" y="320"/>
                      </a:cubicBezTo>
                      <a:cubicBezTo>
                        <a:pt x="255" y="322"/>
                        <a:pt x="248" y="327"/>
                        <a:pt x="240" y="333"/>
                      </a:cubicBezTo>
                      <a:cubicBezTo>
                        <a:pt x="234" y="337"/>
                        <a:pt x="227" y="340"/>
                        <a:pt x="220" y="343"/>
                      </a:cubicBezTo>
                      <a:cubicBezTo>
                        <a:pt x="216" y="344"/>
                        <a:pt x="210" y="345"/>
                        <a:pt x="206" y="343"/>
                      </a:cubicBezTo>
                      <a:cubicBezTo>
                        <a:pt x="198" y="339"/>
                        <a:pt x="193" y="343"/>
                        <a:pt x="187" y="348"/>
                      </a:cubicBezTo>
                      <a:cubicBezTo>
                        <a:pt x="161" y="371"/>
                        <a:pt x="120" y="367"/>
                        <a:pt x="96" y="343"/>
                      </a:cubicBezTo>
                      <a:cubicBezTo>
                        <a:pt x="88" y="336"/>
                        <a:pt x="79" y="330"/>
                        <a:pt x="69" y="325"/>
                      </a:cubicBezTo>
                      <a:cubicBezTo>
                        <a:pt x="62" y="322"/>
                        <a:pt x="54" y="322"/>
                        <a:pt x="47" y="327"/>
                      </a:cubicBezTo>
                      <a:cubicBezTo>
                        <a:pt x="42" y="330"/>
                        <a:pt x="39" y="328"/>
                        <a:pt x="36" y="323"/>
                      </a:cubicBezTo>
                      <a:cubicBezTo>
                        <a:pt x="28" y="307"/>
                        <a:pt x="28" y="307"/>
                        <a:pt x="43" y="296"/>
                      </a:cubicBezTo>
                      <a:cubicBezTo>
                        <a:pt x="37" y="290"/>
                        <a:pt x="32" y="284"/>
                        <a:pt x="26" y="278"/>
                      </a:cubicBezTo>
                      <a:cubicBezTo>
                        <a:pt x="22" y="273"/>
                        <a:pt x="19" y="267"/>
                        <a:pt x="15" y="262"/>
                      </a:cubicBezTo>
                      <a:cubicBezTo>
                        <a:pt x="10" y="257"/>
                        <a:pt x="9" y="250"/>
                        <a:pt x="12" y="244"/>
                      </a:cubicBezTo>
                      <a:cubicBezTo>
                        <a:pt x="15" y="236"/>
                        <a:pt x="14" y="230"/>
                        <a:pt x="8" y="224"/>
                      </a:cubicBezTo>
                      <a:cubicBezTo>
                        <a:pt x="0" y="216"/>
                        <a:pt x="0" y="206"/>
                        <a:pt x="2" y="197"/>
                      </a:cubicBezTo>
                      <a:cubicBezTo>
                        <a:pt x="5" y="187"/>
                        <a:pt x="9" y="178"/>
                        <a:pt x="13" y="169"/>
                      </a:cubicBezTo>
                      <a:cubicBezTo>
                        <a:pt x="14" y="166"/>
                        <a:pt x="14" y="163"/>
                        <a:pt x="14" y="161"/>
                      </a:cubicBezTo>
                      <a:cubicBezTo>
                        <a:pt x="14" y="153"/>
                        <a:pt x="13" y="145"/>
                        <a:pt x="13" y="137"/>
                      </a:cubicBezTo>
                      <a:cubicBezTo>
                        <a:pt x="14" y="131"/>
                        <a:pt x="13" y="126"/>
                        <a:pt x="10" y="120"/>
                      </a:cubicBezTo>
                      <a:cubicBezTo>
                        <a:pt x="8" y="114"/>
                        <a:pt x="6" y="107"/>
                        <a:pt x="5" y="100"/>
                      </a:cubicBezTo>
                      <a:cubicBezTo>
                        <a:pt x="5" y="93"/>
                        <a:pt x="8" y="86"/>
                        <a:pt x="14" y="83"/>
                      </a:cubicBezTo>
                      <a:cubicBezTo>
                        <a:pt x="21" y="79"/>
                        <a:pt x="28" y="75"/>
                        <a:pt x="35" y="74"/>
                      </a:cubicBezTo>
                      <a:cubicBezTo>
                        <a:pt x="39" y="73"/>
                        <a:pt x="45" y="77"/>
                        <a:pt x="50" y="78"/>
                      </a:cubicBezTo>
                      <a:cubicBezTo>
                        <a:pt x="54" y="80"/>
                        <a:pt x="59" y="83"/>
                        <a:pt x="63" y="82"/>
                      </a:cubicBezTo>
                      <a:cubicBezTo>
                        <a:pt x="97" y="81"/>
                        <a:pt x="120" y="87"/>
                        <a:pt x="147" y="105"/>
                      </a:cubicBezTo>
                      <a:close/>
                      <a:moveTo>
                        <a:pt x="98" y="287"/>
                      </a:moveTo>
                      <a:cubicBezTo>
                        <a:pt x="98" y="281"/>
                        <a:pt x="96" y="274"/>
                        <a:pt x="96" y="268"/>
                      </a:cubicBezTo>
                      <a:cubicBezTo>
                        <a:pt x="96" y="255"/>
                        <a:pt x="102" y="246"/>
                        <a:pt x="114" y="240"/>
                      </a:cubicBezTo>
                      <a:cubicBezTo>
                        <a:pt x="117" y="238"/>
                        <a:pt x="121" y="239"/>
                        <a:pt x="122" y="243"/>
                      </a:cubicBezTo>
                      <a:cubicBezTo>
                        <a:pt x="123" y="245"/>
                        <a:pt x="121" y="249"/>
                        <a:pt x="119" y="250"/>
                      </a:cubicBezTo>
                      <a:cubicBezTo>
                        <a:pt x="110" y="255"/>
                        <a:pt x="107" y="262"/>
                        <a:pt x="108" y="271"/>
                      </a:cubicBezTo>
                      <a:cubicBezTo>
                        <a:pt x="110" y="280"/>
                        <a:pt x="113" y="289"/>
                        <a:pt x="116" y="298"/>
                      </a:cubicBezTo>
                      <a:cubicBezTo>
                        <a:pt x="116" y="299"/>
                        <a:pt x="118" y="301"/>
                        <a:pt x="119" y="300"/>
                      </a:cubicBezTo>
                      <a:cubicBezTo>
                        <a:pt x="123" y="299"/>
                        <a:pt x="128" y="298"/>
                        <a:pt x="131" y="295"/>
                      </a:cubicBezTo>
                      <a:cubicBezTo>
                        <a:pt x="134" y="293"/>
                        <a:pt x="137" y="287"/>
                        <a:pt x="136" y="283"/>
                      </a:cubicBezTo>
                      <a:cubicBezTo>
                        <a:pt x="132" y="270"/>
                        <a:pt x="129" y="257"/>
                        <a:pt x="137" y="244"/>
                      </a:cubicBezTo>
                      <a:cubicBezTo>
                        <a:pt x="134" y="242"/>
                        <a:pt x="132" y="241"/>
                        <a:pt x="129" y="239"/>
                      </a:cubicBezTo>
                      <a:cubicBezTo>
                        <a:pt x="113" y="230"/>
                        <a:pt x="101" y="234"/>
                        <a:pt x="93" y="250"/>
                      </a:cubicBezTo>
                      <a:cubicBezTo>
                        <a:pt x="92" y="253"/>
                        <a:pt x="91" y="256"/>
                        <a:pt x="89" y="257"/>
                      </a:cubicBezTo>
                      <a:cubicBezTo>
                        <a:pt x="87" y="258"/>
                        <a:pt x="83" y="260"/>
                        <a:pt x="81" y="259"/>
                      </a:cubicBezTo>
                      <a:cubicBezTo>
                        <a:pt x="80" y="258"/>
                        <a:pt x="79" y="254"/>
                        <a:pt x="79" y="252"/>
                      </a:cubicBezTo>
                      <a:cubicBezTo>
                        <a:pt x="79" y="249"/>
                        <a:pt x="81" y="247"/>
                        <a:pt x="82" y="245"/>
                      </a:cubicBezTo>
                      <a:cubicBezTo>
                        <a:pt x="88" y="234"/>
                        <a:pt x="86" y="224"/>
                        <a:pt x="79" y="215"/>
                      </a:cubicBezTo>
                      <a:cubicBezTo>
                        <a:pt x="77" y="213"/>
                        <a:pt x="74" y="211"/>
                        <a:pt x="73" y="209"/>
                      </a:cubicBezTo>
                      <a:cubicBezTo>
                        <a:pt x="72" y="206"/>
                        <a:pt x="72" y="203"/>
                        <a:pt x="72" y="200"/>
                      </a:cubicBezTo>
                      <a:cubicBezTo>
                        <a:pt x="74" y="200"/>
                        <a:pt x="78" y="199"/>
                        <a:pt x="80" y="200"/>
                      </a:cubicBezTo>
                      <a:cubicBezTo>
                        <a:pt x="84" y="203"/>
                        <a:pt x="88" y="207"/>
                        <a:pt x="90" y="211"/>
                      </a:cubicBezTo>
                      <a:cubicBezTo>
                        <a:pt x="93" y="216"/>
                        <a:pt x="95" y="221"/>
                        <a:pt x="97" y="225"/>
                      </a:cubicBezTo>
                      <a:cubicBezTo>
                        <a:pt x="104" y="224"/>
                        <a:pt x="110" y="222"/>
                        <a:pt x="116" y="223"/>
                      </a:cubicBezTo>
                      <a:cubicBezTo>
                        <a:pt x="125" y="225"/>
                        <a:pt x="133" y="230"/>
                        <a:pt x="142" y="234"/>
                      </a:cubicBezTo>
                      <a:cubicBezTo>
                        <a:pt x="145" y="235"/>
                        <a:pt x="147" y="237"/>
                        <a:pt x="150" y="235"/>
                      </a:cubicBezTo>
                      <a:cubicBezTo>
                        <a:pt x="154" y="233"/>
                        <a:pt x="157" y="234"/>
                        <a:pt x="159" y="238"/>
                      </a:cubicBezTo>
                      <a:cubicBezTo>
                        <a:pt x="160" y="242"/>
                        <a:pt x="158" y="244"/>
                        <a:pt x="155" y="246"/>
                      </a:cubicBezTo>
                      <a:cubicBezTo>
                        <a:pt x="144" y="251"/>
                        <a:pt x="141" y="261"/>
                        <a:pt x="146" y="273"/>
                      </a:cubicBezTo>
                      <a:cubicBezTo>
                        <a:pt x="148" y="272"/>
                        <a:pt x="151" y="271"/>
                        <a:pt x="153" y="271"/>
                      </a:cubicBezTo>
                      <a:cubicBezTo>
                        <a:pt x="155" y="271"/>
                        <a:pt x="158" y="273"/>
                        <a:pt x="159" y="274"/>
                      </a:cubicBezTo>
                      <a:cubicBezTo>
                        <a:pt x="159" y="276"/>
                        <a:pt x="158" y="280"/>
                        <a:pt x="156" y="281"/>
                      </a:cubicBezTo>
                      <a:cubicBezTo>
                        <a:pt x="150" y="284"/>
                        <a:pt x="148" y="289"/>
                        <a:pt x="146" y="294"/>
                      </a:cubicBezTo>
                      <a:cubicBezTo>
                        <a:pt x="140" y="308"/>
                        <a:pt x="127" y="315"/>
                        <a:pt x="113" y="311"/>
                      </a:cubicBezTo>
                      <a:cubicBezTo>
                        <a:pt x="107" y="310"/>
                        <a:pt x="101" y="306"/>
                        <a:pt x="96" y="302"/>
                      </a:cubicBezTo>
                      <a:cubicBezTo>
                        <a:pt x="88" y="295"/>
                        <a:pt x="80" y="292"/>
                        <a:pt x="70" y="296"/>
                      </a:cubicBezTo>
                      <a:cubicBezTo>
                        <a:pt x="61" y="299"/>
                        <a:pt x="53" y="304"/>
                        <a:pt x="45" y="309"/>
                      </a:cubicBezTo>
                      <a:cubicBezTo>
                        <a:pt x="45" y="309"/>
                        <a:pt x="45" y="311"/>
                        <a:pt x="44" y="312"/>
                      </a:cubicBezTo>
                      <a:cubicBezTo>
                        <a:pt x="46" y="312"/>
                        <a:pt x="47" y="313"/>
                        <a:pt x="49" y="313"/>
                      </a:cubicBezTo>
                      <a:cubicBezTo>
                        <a:pt x="59" y="310"/>
                        <a:pt x="69" y="312"/>
                        <a:pt x="78" y="316"/>
                      </a:cubicBezTo>
                      <a:cubicBezTo>
                        <a:pt x="84" y="319"/>
                        <a:pt x="90" y="322"/>
                        <a:pt x="95" y="326"/>
                      </a:cubicBezTo>
                      <a:cubicBezTo>
                        <a:pt x="101" y="331"/>
                        <a:pt x="107" y="333"/>
                        <a:pt x="115" y="334"/>
                      </a:cubicBezTo>
                      <a:cubicBezTo>
                        <a:pt x="127" y="336"/>
                        <a:pt x="139" y="334"/>
                        <a:pt x="149" y="329"/>
                      </a:cubicBezTo>
                      <a:cubicBezTo>
                        <a:pt x="160" y="324"/>
                        <a:pt x="170" y="315"/>
                        <a:pt x="170" y="301"/>
                      </a:cubicBezTo>
                      <a:cubicBezTo>
                        <a:pt x="170" y="293"/>
                        <a:pt x="170" y="284"/>
                        <a:pt x="170" y="276"/>
                      </a:cubicBezTo>
                      <a:cubicBezTo>
                        <a:pt x="170" y="265"/>
                        <a:pt x="168" y="255"/>
                        <a:pt x="172" y="244"/>
                      </a:cubicBezTo>
                      <a:cubicBezTo>
                        <a:pt x="175" y="230"/>
                        <a:pt x="164" y="215"/>
                        <a:pt x="149" y="214"/>
                      </a:cubicBezTo>
                      <a:cubicBezTo>
                        <a:pt x="137" y="212"/>
                        <a:pt x="125" y="209"/>
                        <a:pt x="116" y="198"/>
                      </a:cubicBezTo>
                      <a:cubicBezTo>
                        <a:pt x="113" y="205"/>
                        <a:pt x="109" y="205"/>
                        <a:pt x="103" y="202"/>
                      </a:cubicBezTo>
                      <a:cubicBezTo>
                        <a:pt x="94" y="198"/>
                        <a:pt x="86" y="193"/>
                        <a:pt x="80" y="184"/>
                      </a:cubicBezTo>
                      <a:cubicBezTo>
                        <a:pt x="77" y="180"/>
                        <a:pt x="74" y="176"/>
                        <a:pt x="70" y="171"/>
                      </a:cubicBezTo>
                      <a:cubicBezTo>
                        <a:pt x="64" y="176"/>
                        <a:pt x="59" y="180"/>
                        <a:pt x="54" y="185"/>
                      </a:cubicBezTo>
                      <a:cubicBezTo>
                        <a:pt x="41" y="195"/>
                        <a:pt x="40" y="205"/>
                        <a:pt x="50" y="218"/>
                      </a:cubicBezTo>
                      <a:cubicBezTo>
                        <a:pt x="54" y="224"/>
                        <a:pt x="55" y="231"/>
                        <a:pt x="54" y="238"/>
                      </a:cubicBezTo>
                      <a:cubicBezTo>
                        <a:pt x="53" y="243"/>
                        <a:pt x="52" y="247"/>
                        <a:pt x="53" y="251"/>
                      </a:cubicBezTo>
                      <a:cubicBezTo>
                        <a:pt x="55" y="263"/>
                        <a:pt x="62" y="273"/>
                        <a:pt x="70" y="281"/>
                      </a:cubicBezTo>
                      <a:cubicBezTo>
                        <a:pt x="71" y="282"/>
                        <a:pt x="72" y="283"/>
                        <a:pt x="74" y="283"/>
                      </a:cubicBezTo>
                      <a:cubicBezTo>
                        <a:pt x="82" y="284"/>
                        <a:pt x="90" y="286"/>
                        <a:pt x="98" y="287"/>
                      </a:cubicBezTo>
                      <a:close/>
                      <a:moveTo>
                        <a:pt x="171" y="211"/>
                      </a:moveTo>
                      <a:cubicBezTo>
                        <a:pt x="185" y="225"/>
                        <a:pt x="187" y="240"/>
                        <a:pt x="181" y="256"/>
                      </a:cubicBezTo>
                      <a:cubicBezTo>
                        <a:pt x="180" y="257"/>
                        <a:pt x="180" y="259"/>
                        <a:pt x="180" y="260"/>
                      </a:cubicBezTo>
                      <a:cubicBezTo>
                        <a:pt x="181" y="272"/>
                        <a:pt x="182" y="283"/>
                        <a:pt x="182" y="295"/>
                      </a:cubicBezTo>
                      <a:cubicBezTo>
                        <a:pt x="182" y="296"/>
                        <a:pt x="182" y="298"/>
                        <a:pt x="183" y="299"/>
                      </a:cubicBezTo>
                      <a:cubicBezTo>
                        <a:pt x="190" y="303"/>
                        <a:pt x="197" y="308"/>
                        <a:pt x="204" y="311"/>
                      </a:cubicBezTo>
                      <a:cubicBezTo>
                        <a:pt x="210" y="313"/>
                        <a:pt x="215" y="311"/>
                        <a:pt x="220" y="307"/>
                      </a:cubicBezTo>
                      <a:cubicBezTo>
                        <a:pt x="222" y="305"/>
                        <a:pt x="224" y="303"/>
                        <a:pt x="227" y="302"/>
                      </a:cubicBezTo>
                      <a:cubicBezTo>
                        <a:pt x="241" y="298"/>
                        <a:pt x="251" y="286"/>
                        <a:pt x="262" y="278"/>
                      </a:cubicBezTo>
                      <a:cubicBezTo>
                        <a:pt x="267" y="274"/>
                        <a:pt x="272" y="269"/>
                        <a:pt x="271" y="261"/>
                      </a:cubicBezTo>
                      <a:cubicBezTo>
                        <a:pt x="271" y="259"/>
                        <a:pt x="273" y="256"/>
                        <a:pt x="275" y="256"/>
                      </a:cubicBezTo>
                      <a:cubicBezTo>
                        <a:pt x="277" y="255"/>
                        <a:pt x="281" y="257"/>
                        <a:pt x="281" y="259"/>
                      </a:cubicBezTo>
                      <a:cubicBezTo>
                        <a:pt x="283" y="264"/>
                        <a:pt x="287" y="264"/>
                        <a:pt x="291" y="262"/>
                      </a:cubicBezTo>
                      <a:cubicBezTo>
                        <a:pt x="296" y="260"/>
                        <a:pt x="302" y="258"/>
                        <a:pt x="307" y="256"/>
                      </a:cubicBezTo>
                      <a:cubicBezTo>
                        <a:pt x="323" y="249"/>
                        <a:pt x="329" y="238"/>
                        <a:pt x="327" y="221"/>
                      </a:cubicBezTo>
                      <a:cubicBezTo>
                        <a:pt x="326" y="217"/>
                        <a:pt x="326" y="214"/>
                        <a:pt x="326" y="210"/>
                      </a:cubicBezTo>
                      <a:cubicBezTo>
                        <a:pt x="325" y="202"/>
                        <a:pt x="321" y="196"/>
                        <a:pt x="315" y="191"/>
                      </a:cubicBezTo>
                      <a:cubicBezTo>
                        <a:pt x="292" y="208"/>
                        <a:pt x="276" y="207"/>
                        <a:pt x="252" y="188"/>
                      </a:cubicBezTo>
                      <a:cubicBezTo>
                        <a:pt x="247" y="192"/>
                        <a:pt x="241" y="196"/>
                        <a:pt x="235" y="199"/>
                      </a:cubicBezTo>
                      <a:cubicBezTo>
                        <a:pt x="232" y="200"/>
                        <a:pt x="231" y="202"/>
                        <a:pt x="232" y="206"/>
                      </a:cubicBezTo>
                      <a:cubicBezTo>
                        <a:pt x="233" y="221"/>
                        <a:pt x="230" y="235"/>
                        <a:pt x="220" y="247"/>
                      </a:cubicBezTo>
                      <a:cubicBezTo>
                        <a:pt x="219" y="249"/>
                        <a:pt x="218" y="250"/>
                        <a:pt x="218" y="251"/>
                      </a:cubicBezTo>
                      <a:cubicBezTo>
                        <a:pt x="240" y="261"/>
                        <a:pt x="256" y="253"/>
                        <a:pt x="260" y="230"/>
                      </a:cubicBezTo>
                      <a:cubicBezTo>
                        <a:pt x="261" y="227"/>
                        <a:pt x="260" y="224"/>
                        <a:pt x="261" y="221"/>
                      </a:cubicBezTo>
                      <a:cubicBezTo>
                        <a:pt x="262" y="219"/>
                        <a:pt x="264" y="216"/>
                        <a:pt x="266" y="215"/>
                      </a:cubicBezTo>
                      <a:cubicBezTo>
                        <a:pt x="268" y="215"/>
                        <a:pt x="270" y="217"/>
                        <a:pt x="272" y="219"/>
                      </a:cubicBezTo>
                      <a:cubicBezTo>
                        <a:pt x="273" y="219"/>
                        <a:pt x="273" y="220"/>
                        <a:pt x="274" y="221"/>
                      </a:cubicBezTo>
                      <a:cubicBezTo>
                        <a:pt x="276" y="221"/>
                        <a:pt x="277" y="220"/>
                        <a:pt x="279" y="219"/>
                      </a:cubicBezTo>
                      <a:cubicBezTo>
                        <a:pt x="292" y="214"/>
                        <a:pt x="304" y="219"/>
                        <a:pt x="312" y="231"/>
                      </a:cubicBezTo>
                      <a:cubicBezTo>
                        <a:pt x="314" y="235"/>
                        <a:pt x="315" y="238"/>
                        <a:pt x="311" y="241"/>
                      </a:cubicBezTo>
                      <a:cubicBezTo>
                        <a:pt x="307" y="243"/>
                        <a:pt x="304" y="241"/>
                        <a:pt x="302" y="237"/>
                      </a:cubicBezTo>
                      <a:cubicBezTo>
                        <a:pt x="293" y="226"/>
                        <a:pt x="275" y="227"/>
                        <a:pt x="270" y="241"/>
                      </a:cubicBezTo>
                      <a:cubicBezTo>
                        <a:pt x="263" y="260"/>
                        <a:pt x="249" y="269"/>
                        <a:pt x="229" y="267"/>
                      </a:cubicBezTo>
                      <a:cubicBezTo>
                        <a:pt x="229" y="267"/>
                        <a:pt x="228" y="267"/>
                        <a:pt x="228" y="268"/>
                      </a:cubicBezTo>
                      <a:cubicBezTo>
                        <a:pt x="227" y="270"/>
                        <a:pt x="227" y="272"/>
                        <a:pt x="226" y="274"/>
                      </a:cubicBezTo>
                      <a:cubicBezTo>
                        <a:pt x="230" y="277"/>
                        <a:pt x="234" y="278"/>
                        <a:pt x="237" y="281"/>
                      </a:cubicBezTo>
                      <a:cubicBezTo>
                        <a:pt x="239" y="283"/>
                        <a:pt x="240" y="287"/>
                        <a:pt x="239" y="288"/>
                      </a:cubicBezTo>
                      <a:cubicBezTo>
                        <a:pt x="237" y="290"/>
                        <a:pt x="234" y="290"/>
                        <a:pt x="231" y="290"/>
                      </a:cubicBezTo>
                      <a:cubicBezTo>
                        <a:pt x="230" y="290"/>
                        <a:pt x="229" y="289"/>
                        <a:pt x="227" y="288"/>
                      </a:cubicBezTo>
                      <a:cubicBezTo>
                        <a:pt x="218" y="283"/>
                        <a:pt x="208" y="282"/>
                        <a:pt x="199" y="289"/>
                      </a:cubicBezTo>
                      <a:cubicBezTo>
                        <a:pt x="196" y="292"/>
                        <a:pt x="193" y="292"/>
                        <a:pt x="190" y="289"/>
                      </a:cubicBezTo>
                      <a:cubicBezTo>
                        <a:pt x="187" y="286"/>
                        <a:pt x="189" y="282"/>
                        <a:pt x="192" y="280"/>
                      </a:cubicBezTo>
                      <a:cubicBezTo>
                        <a:pt x="198" y="277"/>
                        <a:pt x="203" y="275"/>
                        <a:pt x="209" y="272"/>
                      </a:cubicBezTo>
                      <a:cubicBezTo>
                        <a:pt x="211" y="271"/>
                        <a:pt x="213" y="270"/>
                        <a:pt x="215" y="268"/>
                      </a:cubicBezTo>
                      <a:cubicBezTo>
                        <a:pt x="214" y="266"/>
                        <a:pt x="212" y="263"/>
                        <a:pt x="210" y="262"/>
                      </a:cubicBezTo>
                      <a:cubicBezTo>
                        <a:pt x="206" y="259"/>
                        <a:pt x="201" y="258"/>
                        <a:pt x="197" y="255"/>
                      </a:cubicBezTo>
                      <a:cubicBezTo>
                        <a:pt x="196" y="254"/>
                        <a:pt x="194" y="250"/>
                        <a:pt x="195" y="248"/>
                      </a:cubicBezTo>
                      <a:cubicBezTo>
                        <a:pt x="195" y="246"/>
                        <a:pt x="199" y="246"/>
                        <a:pt x="201" y="245"/>
                      </a:cubicBezTo>
                      <a:cubicBezTo>
                        <a:pt x="204" y="244"/>
                        <a:pt x="207" y="245"/>
                        <a:pt x="208" y="243"/>
                      </a:cubicBezTo>
                      <a:cubicBezTo>
                        <a:pt x="218" y="233"/>
                        <a:pt x="221" y="221"/>
                        <a:pt x="220" y="207"/>
                      </a:cubicBezTo>
                      <a:cubicBezTo>
                        <a:pt x="220" y="206"/>
                        <a:pt x="218" y="204"/>
                        <a:pt x="217" y="204"/>
                      </a:cubicBezTo>
                      <a:cubicBezTo>
                        <a:pt x="208" y="204"/>
                        <a:pt x="202" y="200"/>
                        <a:pt x="196" y="194"/>
                      </a:cubicBezTo>
                      <a:cubicBezTo>
                        <a:pt x="188" y="200"/>
                        <a:pt x="184" y="211"/>
                        <a:pt x="171" y="211"/>
                      </a:cubicBezTo>
                      <a:close/>
                      <a:moveTo>
                        <a:pt x="264" y="163"/>
                      </a:moveTo>
                      <a:cubicBezTo>
                        <a:pt x="265" y="163"/>
                        <a:pt x="266" y="163"/>
                        <a:pt x="267" y="163"/>
                      </a:cubicBezTo>
                      <a:cubicBezTo>
                        <a:pt x="268" y="159"/>
                        <a:pt x="270" y="155"/>
                        <a:pt x="270" y="151"/>
                      </a:cubicBezTo>
                      <a:cubicBezTo>
                        <a:pt x="270" y="146"/>
                        <a:pt x="268" y="141"/>
                        <a:pt x="268" y="136"/>
                      </a:cubicBezTo>
                      <a:cubicBezTo>
                        <a:pt x="268" y="129"/>
                        <a:pt x="267" y="122"/>
                        <a:pt x="268" y="115"/>
                      </a:cubicBezTo>
                      <a:cubicBezTo>
                        <a:pt x="269" y="108"/>
                        <a:pt x="267" y="102"/>
                        <a:pt x="261" y="98"/>
                      </a:cubicBezTo>
                      <a:cubicBezTo>
                        <a:pt x="250" y="91"/>
                        <a:pt x="237" y="87"/>
                        <a:pt x="223" y="88"/>
                      </a:cubicBezTo>
                      <a:cubicBezTo>
                        <a:pt x="219" y="88"/>
                        <a:pt x="214" y="92"/>
                        <a:pt x="210" y="95"/>
                      </a:cubicBezTo>
                      <a:cubicBezTo>
                        <a:pt x="208" y="97"/>
                        <a:pt x="208" y="100"/>
                        <a:pt x="211" y="104"/>
                      </a:cubicBezTo>
                      <a:cubicBezTo>
                        <a:pt x="214" y="108"/>
                        <a:pt x="215" y="113"/>
                        <a:pt x="217" y="118"/>
                      </a:cubicBezTo>
                      <a:cubicBezTo>
                        <a:pt x="219" y="122"/>
                        <a:pt x="220" y="126"/>
                        <a:pt x="221" y="130"/>
                      </a:cubicBezTo>
                      <a:cubicBezTo>
                        <a:pt x="223" y="135"/>
                        <a:pt x="225" y="140"/>
                        <a:pt x="226" y="145"/>
                      </a:cubicBezTo>
                      <a:cubicBezTo>
                        <a:pt x="228" y="151"/>
                        <a:pt x="230" y="157"/>
                        <a:pt x="235" y="161"/>
                      </a:cubicBezTo>
                      <a:cubicBezTo>
                        <a:pt x="237" y="162"/>
                        <a:pt x="236" y="166"/>
                        <a:pt x="237" y="169"/>
                      </a:cubicBezTo>
                      <a:cubicBezTo>
                        <a:pt x="234" y="169"/>
                        <a:pt x="230" y="171"/>
                        <a:pt x="228" y="170"/>
                      </a:cubicBezTo>
                      <a:cubicBezTo>
                        <a:pt x="221" y="166"/>
                        <a:pt x="217" y="159"/>
                        <a:pt x="216" y="151"/>
                      </a:cubicBezTo>
                      <a:cubicBezTo>
                        <a:pt x="214" y="145"/>
                        <a:pt x="211" y="139"/>
                        <a:pt x="209" y="133"/>
                      </a:cubicBezTo>
                      <a:cubicBezTo>
                        <a:pt x="208" y="129"/>
                        <a:pt x="206" y="126"/>
                        <a:pt x="206" y="122"/>
                      </a:cubicBezTo>
                      <a:cubicBezTo>
                        <a:pt x="205" y="112"/>
                        <a:pt x="200" y="108"/>
                        <a:pt x="191" y="105"/>
                      </a:cubicBezTo>
                      <a:cubicBezTo>
                        <a:pt x="183" y="102"/>
                        <a:pt x="174" y="103"/>
                        <a:pt x="166" y="106"/>
                      </a:cubicBezTo>
                      <a:cubicBezTo>
                        <a:pt x="156" y="110"/>
                        <a:pt x="152" y="116"/>
                        <a:pt x="153" y="126"/>
                      </a:cubicBezTo>
                      <a:cubicBezTo>
                        <a:pt x="153" y="139"/>
                        <a:pt x="155" y="151"/>
                        <a:pt x="165" y="162"/>
                      </a:cubicBezTo>
                      <a:cubicBezTo>
                        <a:pt x="166" y="163"/>
                        <a:pt x="166" y="168"/>
                        <a:pt x="165" y="169"/>
                      </a:cubicBezTo>
                      <a:cubicBezTo>
                        <a:pt x="163" y="171"/>
                        <a:pt x="158" y="171"/>
                        <a:pt x="157" y="170"/>
                      </a:cubicBezTo>
                      <a:cubicBezTo>
                        <a:pt x="153" y="166"/>
                        <a:pt x="150" y="161"/>
                        <a:pt x="147" y="156"/>
                      </a:cubicBezTo>
                      <a:cubicBezTo>
                        <a:pt x="145" y="153"/>
                        <a:pt x="144" y="149"/>
                        <a:pt x="143" y="145"/>
                      </a:cubicBezTo>
                      <a:cubicBezTo>
                        <a:pt x="141" y="148"/>
                        <a:pt x="139" y="151"/>
                        <a:pt x="137" y="153"/>
                      </a:cubicBezTo>
                      <a:cubicBezTo>
                        <a:pt x="134" y="155"/>
                        <a:pt x="131" y="158"/>
                        <a:pt x="128" y="159"/>
                      </a:cubicBezTo>
                      <a:cubicBezTo>
                        <a:pt x="122" y="161"/>
                        <a:pt x="121" y="164"/>
                        <a:pt x="121" y="170"/>
                      </a:cubicBezTo>
                      <a:cubicBezTo>
                        <a:pt x="121" y="172"/>
                        <a:pt x="121" y="175"/>
                        <a:pt x="122" y="178"/>
                      </a:cubicBezTo>
                      <a:cubicBezTo>
                        <a:pt x="123" y="190"/>
                        <a:pt x="130" y="199"/>
                        <a:pt x="141" y="201"/>
                      </a:cubicBezTo>
                      <a:cubicBezTo>
                        <a:pt x="158" y="203"/>
                        <a:pt x="173" y="204"/>
                        <a:pt x="186" y="188"/>
                      </a:cubicBezTo>
                      <a:cubicBezTo>
                        <a:pt x="195" y="175"/>
                        <a:pt x="196" y="174"/>
                        <a:pt x="186" y="162"/>
                      </a:cubicBezTo>
                      <a:cubicBezTo>
                        <a:pt x="185" y="162"/>
                        <a:pt x="184" y="161"/>
                        <a:pt x="184" y="160"/>
                      </a:cubicBezTo>
                      <a:cubicBezTo>
                        <a:pt x="181" y="155"/>
                        <a:pt x="179" y="149"/>
                        <a:pt x="176" y="143"/>
                      </a:cubicBezTo>
                      <a:cubicBezTo>
                        <a:pt x="175" y="139"/>
                        <a:pt x="173" y="134"/>
                        <a:pt x="172" y="130"/>
                      </a:cubicBezTo>
                      <a:cubicBezTo>
                        <a:pt x="171" y="125"/>
                        <a:pt x="169" y="120"/>
                        <a:pt x="169" y="115"/>
                      </a:cubicBezTo>
                      <a:cubicBezTo>
                        <a:pt x="169" y="113"/>
                        <a:pt x="172" y="110"/>
                        <a:pt x="174" y="110"/>
                      </a:cubicBezTo>
                      <a:cubicBezTo>
                        <a:pt x="176" y="110"/>
                        <a:pt x="179" y="113"/>
                        <a:pt x="180" y="115"/>
                      </a:cubicBezTo>
                      <a:cubicBezTo>
                        <a:pt x="182" y="119"/>
                        <a:pt x="183" y="123"/>
                        <a:pt x="184" y="127"/>
                      </a:cubicBezTo>
                      <a:cubicBezTo>
                        <a:pt x="185" y="130"/>
                        <a:pt x="188" y="133"/>
                        <a:pt x="187" y="136"/>
                      </a:cubicBezTo>
                      <a:cubicBezTo>
                        <a:pt x="187" y="145"/>
                        <a:pt x="191" y="151"/>
                        <a:pt x="197" y="158"/>
                      </a:cubicBezTo>
                      <a:cubicBezTo>
                        <a:pt x="203" y="165"/>
                        <a:pt x="208" y="172"/>
                        <a:pt x="205" y="183"/>
                      </a:cubicBezTo>
                      <a:cubicBezTo>
                        <a:pt x="204" y="184"/>
                        <a:pt x="205" y="186"/>
                        <a:pt x="206" y="187"/>
                      </a:cubicBezTo>
                      <a:cubicBezTo>
                        <a:pt x="211" y="193"/>
                        <a:pt x="217" y="194"/>
                        <a:pt x="223" y="191"/>
                      </a:cubicBezTo>
                      <a:cubicBezTo>
                        <a:pt x="230" y="188"/>
                        <a:pt x="238" y="184"/>
                        <a:pt x="244" y="179"/>
                      </a:cubicBezTo>
                      <a:cubicBezTo>
                        <a:pt x="253" y="171"/>
                        <a:pt x="254" y="161"/>
                        <a:pt x="249" y="150"/>
                      </a:cubicBezTo>
                      <a:cubicBezTo>
                        <a:pt x="248" y="147"/>
                        <a:pt x="246" y="144"/>
                        <a:pt x="244" y="141"/>
                      </a:cubicBezTo>
                      <a:cubicBezTo>
                        <a:pt x="240" y="136"/>
                        <a:pt x="239" y="129"/>
                        <a:pt x="241" y="123"/>
                      </a:cubicBezTo>
                      <a:cubicBezTo>
                        <a:pt x="242" y="117"/>
                        <a:pt x="242" y="112"/>
                        <a:pt x="238" y="107"/>
                      </a:cubicBezTo>
                      <a:cubicBezTo>
                        <a:pt x="236" y="103"/>
                        <a:pt x="235" y="100"/>
                        <a:pt x="239" y="98"/>
                      </a:cubicBezTo>
                      <a:cubicBezTo>
                        <a:pt x="242" y="95"/>
                        <a:pt x="245" y="97"/>
                        <a:pt x="248" y="100"/>
                      </a:cubicBezTo>
                      <a:cubicBezTo>
                        <a:pt x="253" y="107"/>
                        <a:pt x="255" y="115"/>
                        <a:pt x="253" y="124"/>
                      </a:cubicBezTo>
                      <a:cubicBezTo>
                        <a:pt x="252" y="127"/>
                        <a:pt x="252" y="131"/>
                        <a:pt x="253" y="133"/>
                      </a:cubicBezTo>
                      <a:cubicBezTo>
                        <a:pt x="259" y="142"/>
                        <a:pt x="264" y="152"/>
                        <a:pt x="264" y="163"/>
                      </a:cubicBezTo>
                      <a:close/>
                      <a:moveTo>
                        <a:pt x="76" y="14"/>
                      </a:moveTo>
                      <a:cubicBezTo>
                        <a:pt x="76" y="17"/>
                        <a:pt x="76" y="20"/>
                        <a:pt x="77" y="24"/>
                      </a:cubicBezTo>
                      <a:cubicBezTo>
                        <a:pt x="80" y="55"/>
                        <a:pt x="90" y="66"/>
                        <a:pt x="121" y="74"/>
                      </a:cubicBezTo>
                      <a:cubicBezTo>
                        <a:pt x="130" y="77"/>
                        <a:pt x="139" y="76"/>
                        <a:pt x="148" y="70"/>
                      </a:cubicBezTo>
                      <a:cubicBezTo>
                        <a:pt x="156" y="65"/>
                        <a:pt x="166" y="64"/>
                        <a:pt x="175" y="68"/>
                      </a:cubicBezTo>
                      <a:cubicBezTo>
                        <a:pt x="183" y="72"/>
                        <a:pt x="192" y="77"/>
                        <a:pt x="200" y="81"/>
                      </a:cubicBezTo>
                      <a:cubicBezTo>
                        <a:pt x="202" y="82"/>
                        <a:pt x="205" y="83"/>
                        <a:pt x="206" y="82"/>
                      </a:cubicBezTo>
                      <a:cubicBezTo>
                        <a:pt x="217" y="74"/>
                        <a:pt x="230" y="74"/>
                        <a:pt x="242" y="78"/>
                      </a:cubicBezTo>
                      <a:cubicBezTo>
                        <a:pt x="252" y="81"/>
                        <a:pt x="262" y="83"/>
                        <a:pt x="273" y="80"/>
                      </a:cubicBezTo>
                      <a:cubicBezTo>
                        <a:pt x="277" y="79"/>
                        <a:pt x="281" y="79"/>
                        <a:pt x="285" y="80"/>
                      </a:cubicBezTo>
                      <a:cubicBezTo>
                        <a:pt x="294" y="81"/>
                        <a:pt x="301" y="86"/>
                        <a:pt x="305" y="94"/>
                      </a:cubicBezTo>
                      <a:cubicBezTo>
                        <a:pt x="307" y="100"/>
                        <a:pt x="310" y="137"/>
                        <a:pt x="308" y="143"/>
                      </a:cubicBezTo>
                      <a:cubicBezTo>
                        <a:pt x="308" y="145"/>
                        <a:pt x="307" y="146"/>
                        <a:pt x="307" y="147"/>
                      </a:cubicBezTo>
                      <a:cubicBezTo>
                        <a:pt x="301" y="157"/>
                        <a:pt x="295" y="167"/>
                        <a:pt x="289" y="176"/>
                      </a:cubicBezTo>
                      <a:cubicBezTo>
                        <a:pt x="287" y="180"/>
                        <a:pt x="283" y="181"/>
                        <a:pt x="280" y="178"/>
                      </a:cubicBezTo>
                      <a:cubicBezTo>
                        <a:pt x="277" y="175"/>
                        <a:pt x="278" y="172"/>
                        <a:pt x="280" y="169"/>
                      </a:cubicBezTo>
                      <a:cubicBezTo>
                        <a:pt x="285" y="162"/>
                        <a:pt x="290" y="156"/>
                        <a:pt x="293" y="149"/>
                      </a:cubicBezTo>
                      <a:cubicBezTo>
                        <a:pt x="296" y="144"/>
                        <a:pt x="297" y="138"/>
                        <a:pt x="297" y="132"/>
                      </a:cubicBezTo>
                      <a:cubicBezTo>
                        <a:pt x="298" y="124"/>
                        <a:pt x="296" y="115"/>
                        <a:pt x="295" y="106"/>
                      </a:cubicBezTo>
                      <a:cubicBezTo>
                        <a:pt x="294" y="94"/>
                        <a:pt x="285" y="88"/>
                        <a:pt x="273" y="92"/>
                      </a:cubicBezTo>
                      <a:cubicBezTo>
                        <a:pt x="280" y="101"/>
                        <a:pt x="281" y="110"/>
                        <a:pt x="278" y="120"/>
                      </a:cubicBezTo>
                      <a:cubicBezTo>
                        <a:pt x="278" y="124"/>
                        <a:pt x="278" y="128"/>
                        <a:pt x="279" y="132"/>
                      </a:cubicBezTo>
                      <a:cubicBezTo>
                        <a:pt x="280" y="136"/>
                        <a:pt x="281" y="140"/>
                        <a:pt x="282" y="144"/>
                      </a:cubicBezTo>
                      <a:cubicBezTo>
                        <a:pt x="284" y="160"/>
                        <a:pt x="278" y="170"/>
                        <a:pt x="264" y="178"/>
                      </a:cubicBezTo>
                      <a:cubicBezTo>
                        <a:pt x="263" y="178"/>
                        <a:pt x="262" y="178"/>
                        <a:pt x="261" y="179"/>
                      </a:cubicBezTo>
                      <a:cubicBezTo>
                        <a:pt x="263" y="181"/>
                        <a:pt x="263" y="182"/>
                        <a:pt x="264" y="183"/>
                      </a:cubicBezTo>
                      <a:cubicBezTo>
                        <a:pt x="273" y="192"/>
                        <a:pt x="284" y="193"/>
                        <a:pt x="295" y="190"/>
                      </a:cubicBezTo>
                      <a:cubicBezTo>
                        <a:pt x="305" y="188"/>
                        <a:pt x="310" y="179"/>
                        <a:pt x="311" y="169"/>
                      </a:cubicBezTo>
                      <a:cubicBezTo>
                        <a:pt x="312" y="165"/>
                        <a:pt x="312" y="160"/>
                        <a:pt x="312" y="155"/>
                      </a:cubicBezTo>
                      <a:cubicBezTo>
                        <a:pt x="312" y="153"/>
                        <a:pt x="312" y="150"/>
                        <a:pt x="313" y="148"/>
                      </a:cubicBezTo>
                      <a:cubicBezTo>
                        <a:pt x="318" y="139"/>
                        <a:pt x="320" y="130"/>
                        <a:pt x="320" y="120"/>
                      </a:cubicBezTo>
                      <a:cubicBezTo>
                        <a:pt x="321" y="108"/>
                        <a:pt x="321" y="97"/>
                        <a:pt x="317" y="86"/>
                      </a:cubicBezTo>
                      <a:cubicBezTo>
                        <a:pt x="312" y="73"/>
                        <a:pt x="303" y="66"/>
                        <a:pt x="289" y="66"/>
                      </a:cubicBezTo>
                      <a:cubicBezTo>
                        <a:pt x="282" y="66"/>
                        <a:pt x="274" y="67"/>
                        <a:pt x="267" y="69"/>
                      </a:cubicBezTo>
                      <a:cubicBezTo>
                        <a:pt x="244" y="74"/>
                        <a:pt x="222" y="72"/>
                        <a:pt x="201" y="61"/>
                      </a:cubicBezTo>
                      <a:cubicBezTo>
                        <a:pt x="184" y="51"/>
                        <a:pt x="166" y="48"/>
                        <a:pt x="147" y="52"/>
                      </a:cubicBezTo>
                      <a:cubicBezTo>
                        <a:pt x="139" y="53"/>
                        <a:pt x="132" y="54"/>
                        <a:pt x="124" y="54"/>
                      </a:cubicBezTo>
                      <a:cubicBezTo>
                        <a:pt x="109" y="54"/>
                        <a:pt x="97" y="43"/>
                        <a:pt x="96" y="29"/>
                      </a:cubicBezTo>
                      <a:cubicBezTo>
                        <a:pt x="95" y="24"/>
                        <a:pt x="96" y="19"/>
                        <a:pt x="96" y="14"/>
                      </a:cubicBezTo>
                      <a:cubicBezTo>
                        <a:pt x="89" y="14"/>
                        <a:pt x="83" y="14"/>
                        <a:pt x="76" y="14"/>
                      </a:cubicBezTo>
                      <a:close/>
                      <a:moveTo>
                        <a:pt x="24" y="146"/>
                      </a:moveTo>
                      <a:cubicBezTo>
                        <a:pt x="25" y="149"/>
                        <a:pt x="25" y="153"/>
                        <a:pt x="26" y="157"/>
                      </a:cubicBezTo>
                      <a:cubicBezTo>
                        <a:pt x="27" y="165"/>
                        <a:pt x="31" y="168"/>
                        <a:pt x="38" y="168"/>
                      </a:cubicBezTo>
                      <a:cubicBezTo>
                        <a:pt x="41" y="168"/>
                        <a:pt x="43" y="168"/>
                        <a:pt x="46" y="167"/>
                      </a:cubicBezTo>
                      <a:cubicBezTo>
                        <a:pt x="57" y="163"/>
                        <a:pt x="69" y="160"/>
                        <a:pt x="82" y="162"/>
                      </a:cubicBezTo>
                      <a:cubicBezTo>
                        <a:pt x="83" y="162"/>
                        <a:pt x="84" y="161"/>
                        <a:pt x="85" y="161"/>
                      </a:cubicBezTo>
                      <a:cubicBezTo>
                        <a:pt x="93" y="158"/>
                        <a:pt x="100" y="155"/>
                        <a:pt x="108" y="152"/>
                      </a:cubicBezTo>
                      <a:cubicBezTo>
                        <a:pt x="111" y="151"/>
                        <a:pt x="115" y="151"/>
                        <a:pt x="119" y="151"/>
                      </a:cubicBezTo>
                      <a:cubicBezTo>
                        <a:pt x="131" y="148"/>
                        <a:pt x="133" y="135"/>
                        <a:pt x="141" y="128"/>
                      </a:cubicBezTo>
                      <a:cubicBezTo>
                        <a:pt x="141" y="128"/>
                        <a:pt x="141" y="127"/>
                        <a:pt x="141" y="126"/>
                      </a:cubicBezTo>
                      <a:cubicBezTo>
                        <a:pt x="143" y="117"/>
                        <a:pt x="138" y="111"/>
                        <a:pt x="131" y="108"/>
                      </a:cubicBezTo>
                      <a:cubicBezTo>
                        <a:pt x="110" y="98"/>
                        <a:pt x="89" y="89"/>
                        <a:pt x="66" y="94"/>
                      </a:cubicBezTo>
                      <a:cubicBezTo>
                        <a:pt x="59" y="95"/>
                        <a:pt x="51" y="94"/>
                        <a:pt x="46" y="89"/>
                      </a:cubicBezTo>
                      <a:cubicBezTo>
                        <a:pt x="41" y="85"/>
                        <a:pt x="36" y="85"/>
                        <a:pt x="30" y="87"/>
                      </a:cubicBezTo>
                      <a:cubicBezTo>
                        <a:pt x="17" y="92"/>
                        <a:pt x="14" y="98"/>
                        <a:pt x="19" y="111"/>
                      </a:cubicBezTo>
                      <a:cubicBezTo>
                        <a:pt x="20" y="113"/>
                        <a:pt x="22" y="115"/>
                        <a:pt x="22" y="117"/>
                      </a:cubicBezTo>
                      <a:cubicBezTo>
                        <a:pt x="23" y="124"/>
                        <a:pt x="24" y="130"/>
                        <a:pt x="25" y="137"/>
                      </a:cubicBezTo>
                      <a:cubicBezTo>
                        <a:pt x="25" y="139"/>
                        <a:pt x="24" y="142"/>
                        <a:pt x="24" y="146"/>
                      </a:cubicBezTo>
                      <a:close/>
                      <a:moveTo>
                        <a:pt x="58" y="286"/>
                      </a:moveTo>
                      <a:cubicBezTo>
                        <a:pt x="56" y="283"/>
                        <a:pt x="53" y="280"/>
                        <a:pt x="51" y="277"/>
                      </a:cubicBezTo>
                      <a:cubicBezTo>
                        <a:pt x="43" y="265"/>
                        <a:pt x="37" y="252"/>
                        <a:pt x="42" y="236"/>
                      </a:cubicBezTo>
                      <a:cubicBezTo>
                        <a:pt x="43" y="231"/>
                        <a:pt x="42" y="227"/>
                        <a:pt x="39" y="223"/>
                      </a:cubicBezTo>
                      <a:cubicBezTo>
                        <a:pt x="33" y="214"/>
                        <a:pt x="30" y="205"/>
                        <a:pt x="34" y="195"/>
                      </a:cubicBezTo>
                      <a:cubicBezTo>
                        <a:pt x="36" y="190"/>
                        <a:pt x="38" y="185"/>
                        <a:pt x="40" y="181"/>
                      </a:cubicBezTo>
                      <a:cubicBezTo>
                        <a:pt x="35" y="179"/>
                        <a:pt x="29" y="178"/>
                        <a:pt x="22" y="176"/>
                      </a:cubicBezTo>
                      <a:cubicBezTo>
                        <a:pt x="18" y="185"/>
                        <a:pt x="13" y="194"/>
                        <a:pt x="13" y="204"/>
                      </a:cubicBezTo>
                      <a:cubicBezTo>
                        <a:pt x="13" y="209"/>
                        <a:pt x="15" y="216"/>
                        <a:pt x="18" y="220"/>
                      </a:cubicBezTo>
                      <a:cubicBezTo>
                        <a:pt x="24" y="228"/>
                        <a:pt x="28" y="235"/>
                        <a:pt x="24" y="245"/>
                      </a:cubicBezTo>
                      <a:cubicBezTo>
                        <a:pt x="23" y="248"/>
                        <a:pt x="24" y="253"/>
                        <a:pt x="26" y="256"/>
                      </a:cubicBezTo>
                      <a:cubicBezTo>
                        <a:pt x="28" y="260"/>
                        <a:pt x="32" y="264"/>
                        <a:pt x="34" y="268"/>
                      </a:cubicBezTo>
                      <a:cubicBezTo>
                        <a:pt x="39" y="277"/>
                        <a:pt x="46" y="284"/>
                        <a:pt x="58" y="286"/>
                      </a:cubicBezTo>
                      <a:close/>
                      <a:moveTo>
                        <a:pt x="181" y="312"/>
                      </a:moveTo>
                      <a:cubicBezTo>
                        <a:pt x="165" y="338"/>
                        <a:pt x="160" y="342"/>
                        <a:pt x="125" y="347"/>
                      </a:cubicBezTo>
                      <a:cubicBezTo>
                        <a:pt x="152" y="360"/>
                        <a:pt x="179" y="348"/>
                        <a:pt x="195" y="321"/>
                      </a:cubicBezTo>
                      <a:cubicBezTo>
                        <a:pt x="191" y="318"/>
                        <a:pt x="186" y="315"/>
                        <a:pt x="181" y="312"/>
                      </a:cubicBezTo>
                      <a:close/>
                      <a:moveTo>
                        <a:pt x="289" y="275"/>
                      </a:moveTo>
                      <a:cubicBezTo>
                        <a:pt x="283" y="274"/>
                        <a:pt x="280" y="275"/>
                        <a:pt x="276" y="280"/>
                      </a:cubicBezTo>
                      <a:cubicBezTo>
                        <a:pt x="273" y="284"/>
                        <a:pt x="269" y="287"/>
                        <a:pt x="265" y="290"/>
                      </a:cubicBezTo>
                      <a:cubicBezTo>
                        <a:pt x="257" y="297"/>
                        <a:pt x="248" y="304"/>
                        <a:pt x="240" y="310"/>
                      </a:cubicBezTo>
                      <a:cubicBezTo>
                        <a:pt x="263" y="315"/>
                        <a:pt x="284" y="300"/>
                        <a:pt x="289" y="275"/>
                      </a:cubicBezTo>
                      <a:close/>
                      <a:moveTo>
                        <a:pt x="85" y="173"/>
                      </a:moveTo>
                      <a:cubicBezTo>
                        <a:pt x="92" y="183"/>
                        <a:pt x="101" y="189"/>
                        <a:pt x="112" y="193"/>
                      </a:cubicBezTo>
                      <a:cubicBezTo>
                        <a:pt x="111" y="183"/>
                        <a:pt x="110" y="174"/>
                        <a:pt x="108" y="163"/>
                      </a:cubicBezTo>
                      <a:cubicBezTo>
                        <a:pt x="101" y="166"/>
                        <a:pt x="94" y="169"/>
                        <a:pt x="85" y="173"/>
                      </a:cubicBezTo>
                      <a:close/>
                      <a:moveTo>
                        <a:pt x="233" y="322"/>
                      </a:moveTo>
                      <a:cubicBezTo>
                        <a:pt x="222" y="317"/>
                        <a:pt x="208" y="322"/>
                        <a:pt x="205" y="331"/>
                      </a:cubicBezTo>
                      <a:cubicBezTo>
                        <a:pt x="214" y="334"/>
                        <a:pt x="225" y="331"/>
                        <a:pt x="233" y="322"/>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grpSp>
          <p:nvGrpSpPr>
            <p:cNvPr id="19" name="Group 18">
              <a:extLst>
                <a:ext uri="{FF2B5EF4-FFF2-40B4-BE49-F238E27FC236}">
                  <a16:creationId xmlns:a16="http://schemas.microsoft.com/office/drawing/2014/main" id="{CFAFF1F4-F0E5-4489-9D23-ED320D404A09}"/>
                </a:ext>
              </a:extLst>
            </p:cNvPr>
            <p:cNvGrpSpPr/>
            <p:nvPr/>
          </p:nvGrpSpPr>
          <p:grpSpPr>
            <a:xfrm>
              <a:off x="913144" y="3682265"/>
              <a:ext cx="1154403" cy="942925"/>
              <a:chOff x="913144" y="3682265"/>
              <a:chExt cx="1154403" cy="942925"/>
            </a:xfrm>
          </p:grpSpPr>
          <p:sp>
            <p:nvSpPr>
              <p:cNvPr id="27663" name="TextBox 35"/>
              <p:cNvSpPr txBox="1">
                <a:spLocks noChangeArrowheads="1"/>
              </p:cNvSpPr>
              <p:nvPr/>
            </p:nvSpPr>
            <p:spPr bwMode="auto">
              <a:xfrm>
                <a:off x="913144" y="4386615"/>
                <a:ext cx="1154403" cy="2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GB" sz="1467" b="1"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Adipose tissue</a:t>
                </a:r>
              </a:p>
            </p:txBody>
          </p:sp>
          <p:sp>
            <p:nvSpPr>
              <p:cNvPr id="168" name="Freeform 198"/>
              <p:cNvSpPr>
                <a:spLocks/>
              </p:cNvSpPr>
              <p:nvPr/>
            </p:nvSpPr>
            <p:spPr bwMode="auto">
              <a:xfrm>
                <a:off x="1123280" y="3682265"/>
                <a:ext cx="820800" cy="700765"/>
              </a:xfrm>
              <a:custGeom>
                <a:avLst/>
                <a:gdLst>
                  <a:gd name="T0" fmla="*/ 255 w 255"/>
                  <a:gd name="T1" fmla="*/ 233 h 255"/>
                  <a:gd name="T2" fmla="*/ 234 w 255"/>
                  <a:gd name="T3" fmla="*/ 255 h 255"/>
                  <a:gd name="T4" fmla="*/ 22 w 255"/>
                  <a:gd name="T5" fmla="*/ 255 h 255"/>
                  <a:gd name="T6" fmla="*/ 0 w 255"/>
                  <a:gd name="T7" fmla="*/ 233 h 255"/>
                  <a:gd name="T8" fmla="*/ 0 w 255"/>
                  <a:gd name="T9" fmla="*/ 22 h 255"/>
                  <a:gd name="T10" fmla="*/ 22 w 255"/>
                  <a:gd name="T11" fmla="*/ 0 h 255"/>
                  <a:gd name="T12" fmla="*/ 234 w 255"/>
                  <a:gd name="T13" fmla="*/ 0 h 255"/>
                  <a:gd name="T14" fmla="*/ 255 w 255"/>
                  <a:gd name="T15" fmla="*/ 22 h 255"/>
                  <a:gd name="T16" fmla="*/ 255 w 255"/>
                  <a:gd name="T17" fmla="*/ 23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255">
                    <a:moveTo>
                      <a:pt x="255" y="233"/>
                    </a:moveTo>
                    <a:cubicBezTo>
                      <a:pt x="255" y="246"/>
                      <a:pt x="246" y="255"/>
                      <a:pt x="234" y="255"/>
                    </a:cubicBezTo>
                    <a:cubicBezTo>
                      <a:pt x="22" y="255"/>
                      <a:pt x="22" y="255"/>
                      <a:pt x="22" y="255"/>
                    </a:cubicBezTo>
                    <a:cubicBezTo>
                      <a:pt x="10" y="255"/>
                      <a:pt x="0" y="246"/>
                      <a:pt x="0" y="233"/>
                    </a:cubicBezTo>
                    <a:cubicBezTo>
                      <a:pt x="0" y="22"/>
                      <a:pt x="0" y="22"/>
                      <a:pt x="0" y="22"/>
                    </a:cubicBezTo>
                    <a:cubicBezTo>
                      <a:pt x="0" y="10"/>
                      <a:pt x="10" y="0"/>
                      <a:pt x="22" y="0"/>
                    </a:cubicBezTo>
                    <a:cubicBezTo>
                      <a:pt x="234" y="0"/>
                      <a:pt x="234" y="0"/>
                      <a:pt x="234" y="0"/>
                    </a:cubicBezTo>
                    <a:cubicBezTo>
                      <a:pt x="246" y="0"/>
                      <a:pt x="255" y="10"/>
                      <a:pt x="255" y="22"/>
                    </a:cubicBezTo>
                    <a:lnTo>
                      <a:pt x="255" y="233"/>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nvGrpSpPr>
              <p:cNvPr id="126" name="Group 125">
                <a:extLst>
                  <a:ext uri="{FF2B5EF4-FFF2-40B4-BE49-F238E27FC236}">
                    <a16:creationId xmlns:a16="http://schemas.microsoft.com/office/drawing/2014/main" id="{5E49EEED-BF25-4BB0-B1DC-2011E6C2EF7E}"/>
                  </a:ext>
                </a:extLst>
              </p:cNvPr>
              <p:cNvGrpSpPr>
                <a:grpSpLocks noChangeAspect="1"/>
              </p:cNvGrpSpPr>
              <p:nvPr/>
            </p:nvGrpSpPr>
            <p:grpSpPr>
              <a:xfrm>
                <a:off x="1271233" y="3759432"/>
                <a:ext cx="525402" cy="512822"/>
                <a:chOff x="6653881" y="3494653"/>
                <a:chExt cx="572918" cy="559200"/>
              </a:xfrm>
              <a:solidFill>
                <a:schemeClr val="accent1"/>
              </a:solidFill>
            </p:grpSpPr>
            <p:sp>
              <p:nvSpPr>
                <p:cNvPr id="127" name="Freeform 30">
                  <a:extLst>
                    <a:ext uri="{FF2B5EF4-FFF2-40B4-BE49-F238E27FC236}">
                      <a16:creationId xmlns:a16="http://schemas.microsoft.com/office/drawing/2014/main" id="{6120E83F-7592-4247-AFAE-C4011DF7A43B}"/>
                    </a:ext>
                  </a:extLst>
                </p:cNvPr>
                <p:cNvSpPr>
                  <a:spLocks/>
                </p:cNvSpPr>
                <p:nvPr/>
              </p:nvSpPr>
              <p:spPr bwMode="auto">
                <a:xfrm>
                  <a:off x="6969389" y="3637479"/>
                  <a:ext cx="257410" cy="258216"/>
                </a:xfrm>
                <a:custGeom>
                  <a:avLst/>
                  <a:gdLst>
                    <a:gd name="T0" fmla="*/ 76 w 134"/>
                    <a:gd name="T1" fmla="*/ 5 h 134"/>
                    <a:gd name="T2" fmla="*/ 129 w 134"/>
                    <a:gd name="T3" fmla="*/ 76 h 134"/>
                    <a:gd name="T4" fmla="*/ 58 w 134"/>
                    <a:gd name="T5" fmla="*/ 129 h 134"/>
                    <a:gd name="T6" fmla="*/ 5 w 134"/>
                    <a:gd name="T7" fmla="*/ 58 h 134"/>
                    <a:gd name="T8" fmla="*/ 76 w 134"/>
                    <a:gd name="T9" fmla="*/ 5 h 134"/>
                  </a:gdLst>
                  <a:ahLst/>
                  <a:cxnLst>
                    <a:cxn ang="0">
                      <a:pos x="T0" y="T1"/>
                    </a:cxn>
                    <a:cxn ang="0">
                      <a:pos x="T2" y="T3"/>
                    </a:cxn>
                    <a:cxn ang="0">
                      <a:pos x="T4" y="T5"/>
                    </a:cxn>
                    <a:cxn ang="0">
                      <a:pos x="T6" y="T7"/>
                    </a:cxn>
                    <a:cxn ang="0">
                      <a:pos x="T8" y="T9"/>
                    </a:cxn>
                  </a:cxnLst>
                  <a:rect l="0" t="0" r="r" b="b"/>
                  <a:pathLst>
                    <a:path w="134" h="134">
                      <a:moveTo>
                        <a:pt x="76" y="5"/>
                      </a:moveTo>
                      <a:cubicBezTo>
                        <a:pt x="110" y="10"/>
                        <a:pt x="134" y="41"/>
                        <a:pt x="129" y="76"/>
                      </a:cubicBezTo>
                      <a:cubicBezTo>
                        <a:pt x="124" y="110"/>
                        <a:pt x="92" y="134"/>
                        <a:pt x="58" y="129"/>
                      </a:cubicBezTo>
                      <a:cubicBezTo>
                        <a:pt x="24" y="124"/>
                        <a:pt x="0" y="92"/>
                        <a:pt x="5" y="58"/>
                      </a:cubicBezTo>
                      <a:cubicBezTo>
                        <a:pt x="10" y="24"/>
                        <a:pt x="41" y="0"/>
                        <a:pt x="76" y="5"/>
                      </a:cubicBezTo>
                      <a:close/>
                    </a:path>
                  </a:pathLst>
                </a:custGeom>
                <a:solidFill>
                  <a:schemeClr val="accent5"/>
                </a:solid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28" name="Freeform 31">
                  <a:extLst>
                    <a:ext uri="{FF2B5EF4-FFF2-40B4-BE49-F238E27FC236}">
                      <a16:creationId xmlns:a16="http://schemas.microsoft.com/office/drawing/2014/main" id="{B25BFA3B-46DA-4949-A154-367A0D2E5720}"/>
                    </a:ext>
                  </a:extLst>
                </p:cNvPr>
                <p:cNvSpPr>
                  <a:spLocks/>
                </p:cNvSpPr>
                <p:nvPr/>
              </p:nvSpPr>
              <p:spPr bwMode="auto">
                <a:xfrm>
                  <a:off x="7175156" y="3752869"/>
                  <a:ext cx="19366" cy="48416"/>
                </a:xfrm>
                <a:custGeom>
                  <a:avLst/>
                  <a:gdLst>
                    <a:gd name="T0" fmla="*/ 7 w 10"/>
                    <a:gd name="T1" fmla="*/ 1 h 25"/>
                    <a:gd name="T2" fmla="*/ 9 w 10"/>
                    <a:gd name="T3" fmla="*/ 13 h 25"/>
                    <a:gd name="T4" fmla="*/ 4 w 10"/>
                    <a:gd name="T5" fmla="*/ 24 h 25"/>
                    <a:gd name="T6" fmla="*/ 1 w 10"/>
                    <a:gd name="T7" fmla="*/ 12 h 25"/>
                    <a:gd name="T8" fmla="*/ 7 w 10"/>
                    <a:gd name="T9" fmla="*/ 1 h 25"/>
                  </a:gdLst>
                  <a:ahLst/>
                  <a:cxnLst>
                    <a:cxn ang="0">
                      <a:pos x="T0" y="T1"/>
                    </a:cxn>
                    <a:cxn ang="0">
                      <a:pos x="T2" y="T3"/>
                    </a:cxn>
                    <a:cxn ang="0">
                      <a:pos x="T4" y="T5"/>
                    </a:cxn>
                    <a:cxn ang="0">
                      <a:pos x="T6" y="T7"/>
                    </a:cxn>
                    <a:cxn ang="0">
                      <a:pos x="T8" y="T9"/>
                    </a:cxn>
                  </a:cxnLst>
                  <a:rect l="0" t="0" r="r" b="b"/>
                  <a:pathLst>
                    <a:path w="10" h="25">
                      <a:moveTo>
                        <a:pt x="7" y="1"/>
                      </a:moveTo>
                      <a:cubicBezTo>
                        <a:pt x="9" y="1"/>
                        <a:pt x="10" y="7"/>
                        <a:pt x="9" y="13"/>
                      </a:cubicBezTo>
                      <a:cubicBezTo>
                        <a:pt x="9" y="20"/>
                        <a:pt x="6" y="25"/>
                        <a:pt x="4" y="24"/>
                      </a:cubicBezTo>
                      <a:cubicBezTo>
                        <a:pt x="1" y="24"/>
                        <a:pt x="0" y="18"/>
                        <a:pt x="1" y="12"/>
                      </a:cubicBezTo>
                      <a:cubicBezTo>
                        <a:pt x="2" y="5"/>
                        <a:pt x="5" y="0"/>
                        <a:pt x="7" y="1"/>
                      </a:cubicBezTo>
                      <a:close/>
                    </a:path>
                  </a:pathLst>
                </a:custGeom>
                <a:solidFill>
                  <a:schemeClr val="accent5"/>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54" name="Freeform 32">
                  <a:extLst>
                    <a:ext uri="{FF2B5EF4-FFF2-40B4-BE49-F238E27FC236}">
                      <a16:creationId xmlns:a16="http://schemas.microsoft.com/office/drawing/2014/main" id="{F087D377-5A73-422F-A90F-7E9A521CB5F4}"/>
                    </a:ext>
                  </a:extLst>
                </p:cNvPr>
                <p:cNvSpPr>
                  <a:spLocks/>
                </p:cNvSpPr>
                <p:nvPr/>
              </p:nvSpPr>
              <p:spPr bwMode="auto">
                <a:xfrm>
                  <a:off x="6849964" y="3785953"/>
                  <a:ext cx="269514" cy="267900"/>
                </a:xfrm>
                <a:custGeom>
                  <a:avLst/>
                  <a:gdLst>
                    <a:gd name="T0" fmla="*/ 117 w 140"/>
                    <a:gd name="T1" fmla="*/ 28 h 139"/>
                    <a:gd name="T2" fmla="*/ 112 w 140"/>
                    <a:gd name="T3" fmla="*/ 116 h 139"/>
                    <a:gd name="T4" fmla="*/ 23 w 140"/>
                    <a:gd name="T5" fmla="*/ 111 h 139"/>
                    <a:gd name="T6" fmla="*/ 28 w 140"/>
                    <a:gd name="T7" fmla="*/ 23 h 139"/>
                    <a:gd name="T8" fmla="*/ 117 w 140"/>
                    <a:gd name="T9" fmla="*/ 28 h 139"/>
                  </a:gdLst>
                  <a:ahLst/>
                  <a:cxnLst>
                    <a:cxn ang="0">
                      <a:pos x="T0" y="T1"/>
                    </a:cxn>
                    <a:cxn ang="0">
                      <a:pos x="T2" y="T3"/>
                    </a:cxn>
                    <a:cxn ang="0">
                      <a:pos x="T4" y="T5"/>
                    </a:cxn>
                    <a:cxn ang="0">
                      <a:pos x="T6" y="T7"/>
                    </a:cxn>
                    <a:cxn ang="0">
                      <a:pos x="T8" y="T9"/>
                    </a:cxn>
                  </a:cxnLst>
                  <a:rect l="0" t="0" r="r" b="b"/>
                  <a:pathLst>
                    <a:path w="140" h="139">
                      <a:moveTo>
                        <a:pt x="117" y="28"/>
                      </a:moveTo>
                      <a:cubicBezTo>
                        <a:pt x="140" y="54"/>
                        <a:pt x="138" y="93"/>
                        <a:pt x="112" y="116"/>
                      </a:cubicBezTo>
                      <a:cubicBezTo>
                        <a:pt x="86" y="139"/>
                        <a:pt x="46" y="137"/>
                        <a:pt x="23" y="111"/>
                      </a:cubicBezTo>
                      <a:cubicBezTo>
                        <a:pt x="0" y="85"/>
                        <a:pt x="2" y="46"/>
                        <a:pt x="28" y="23"/>
                      </a:cubicBezTo>
                      <a:cubicBezTo>
                        <a:pt x="54" y="0"/>
                        <a:pt x="94" y="2"/>
                        <a:pt x="117" y="28"/>
                      </a:cubicBezTo>
                      <a:close/>
                    </a:path>
                  </a:pathLst>
                </a:custGeom>
                <a:solidFill>
                  <a:schemeClr val="accent5"/>
                </a:solid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56" name="Freeform 33">
                  <a:extLst>
                    <a:ext uri="{FF2B5EF4-FFF2-40B4-BE49-F238E27FC236}">
                      <a16:creationId xmlns:a16="http://schemas.microsoft.com/office/drawing/2014/main" id="{270EE019-DECF-4748-8BEF-E7BAC7895BD4}"/>
                    </a:ext>
                  </a:extLst>
                </p:cNvPr>
                <p:cNvSpPr>
                  <a:spLocks/>
                </p:cNvSpPr>
                <p:nvPr/>
              </p:nvSpPr>
              <p:spPr bwMode="auto">
                <a:xfrm>
                  <a:off x="7025067" y="3966705"/>
                  <a:ext cx="40346" cy="37119"/>
                </a:xfrm>
                <a:custGeom>
                  <a:avLst/>
                  <a:gdLst>
                    <a:gd name="T0" fmla="*/ 19 w 21"/>
                    <a:gd name="T1" fmla="*/ 1 h 19"/>
                    <a:gd name="T2" fmla="*/ 13 w 21"/>
                    <a:gd name="T3" fmla="*/ 12 h 19"/>
                    <a:gd name="T4" fmla="*/ 1 w 21"/>
                    <a:gd name="T5" fmla="*/ 17 h 19"/>
                    <a:gd name="T6" fmla="*/ 8 w 21"/>
                    <a:gd name="T7" fmla="*/ 6 h 19"/>
                    <a:gd name="T8" fmla="*/ 19 w 21"/>
                    <a:gd name="T9" fmla="*/ 1 h 19"/>
                  </a:gdLst>
                  <a:ahLst/>
                  <a:cxnLst>
                    <a:cxn ang="0">
                      <a:pos x="T0" y="T1"/>
                    </a:cxn>
                    <a:cxn ang="0">
                      <a:pos x="T2" y="T3"/>
                    </a:cxn>
                    <a:cxn ang="0">
                      <a:pos x="T4" y="T5"/>
                    </a:cxn>
                    <a:cxn ang="0">
                      <a:pos x="T6" y="T7"/>
                    </a:cxn>
                    <a:cxn ang="0">
                      <a:pos x="T8" y="T9"/>
                    </a:cxn>
                  </a:cxnLst>
                  <a:rect l="0" t="0" r="r" b="b"/>
                  <a:pathLst>
                    <a:path w="21" h="19">
                      <a:moveTo>
                        <a:pt x="19" y="1"/>
                      </a:moveTo>
                      <a:cubicBezTo>
                        <a:pt x="21" y="3"/>
                        <a:pt x="18" y="8"/>
                        <a:pt x="13" y="12"/>
                      </a:cubicBezTo>
                      <a:cubicBezTo>
                        <a:pt x="8" y="17"/>
                        <a:pt x="3" y="19"/>
                        <a:pt x="1" y="17"/>
                      </a:cubicBezTo>
                      <a:cubicBezTo>
                        <a:pt x="0" y="15"/>
                        <a:pt x="3" y="10"/>
                        <a:pt x="8" y="6"/>
                      </a:cubicBezTo>
                      <a:cubicBezTo>
                        <a:pt x="12" y="2"/>
                        <a:pt x="18" y="0"/>
                        <a:pt x="19" y="1"/>
                      </a:cubicBezTo>
                      <a:close/>
                    </a:path>
                  </a:pathLst>
                </a:custGeom>
                <a:solidFill>
                  <a:schemeClr val="accent5"/>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57" name="Freeform 34">
                  <a:extLst>
                    <a:ext uri="{FF2B5EF4-FFF2-40B4-BE49-F238E27FC236}">
                      <a16:creationId xmlns:a16="http://schemas.microsoft.com/office/drawing/2014/main" id="{75A7D379-4A53-4051-8543-5E1AC95BACE4}"/>
                    </a:ext>
                  </a:extLst>
                </p:cNvPr>
                <p:cNvSpPr>
                  <a:spLocks/>
                </p:cNvSpPr>
                <p:nvPr/>
              </p:nvSpPr>
              <p:spPr bwMode="auto">
                <a:xfrm>
                  <a:off x="6828984" y="3494653"/>
                  <a:ext cx="272741" cy="275969"/>
                </a:xfrm>
                <a:custGeom>
                  <a:avLst/>
                  <a:gdLst>
                    <a:gd name="T0" fmla="*/ 46 w 142"/>
                    <a:gd name="T1" fmla="*/ 14 h 143"/>
                    <a:gd name="T2" fmla="*/ 128 w 142"/>
                    <a:gd name="T3" fmla="*/ 46 h 143"/>
                    <a:gd name="T4" fmla="*/ 96 w 142"/>
                    <a:gd name="T5" fmla="*/ 129 h 143"/>
                    <a:gd name="T6" fmla="*/ 14 w 142"/>
                    <a:gd name="T7" fmla="*/ 96 h 143"/>
                    <a:gd name="T8" fmla="*/ 46 w 142"/>
                    <a:gd name="T9" fmla="*/ 14 h 143"/>
                  </a:gdLst>
                  <a:ahLst/>
                  <a:cxnLst>
                    <a:cxn ang="0">
                      <a:pos x="T0" y="T1"/>
                    </a:cxn>
                    <a:cxn ang="0">
                      <a:pos x="T2" y="T3"/>
                    </a:cxn>
                    <a:cxn ang="0">
                      <a:pos x="T4" y="T5"/>
                    </a:cxn>
                    <a:cxn ang="0">
                      <a:pos x="T6" y="T7"/>
                    </a:cxn>
                    <a:cxn ang="0">
                      <a:pos x="T8" y="T9"/>
                    </a:cxn>
                  </a:cxnLst>
                  <a:rect l="0" t="0" r="r" b="b"/>
                  <a:pathLst>
                    <a:path w="142" h="143">
                      <a:moveTo>
                        <a:pt x="46" y="14"/>
                      </a:moveTo>
                      <a:cubicBezTo>
                        <a:pt x="77" y="0"/>
                        <a:pt x="115" y="14"/>
                        <a:pt x="128" y="46"/>
                      </a:cubicBezTo>
                      <a:cubicBezTo>
                        <a:pt x="142" y="78"/>
                        <a:pt x="128" y="115"/>
                        <a:pt x="96" y="129"/>
                      </a:cubicBezTo>
                      <a:cubicBezTo>
                        <a:pt x="65" y="143"/>
                        <a:pt x="28" y="128"/>
                        <a:pt x="14" y="96"/>
                      </a:cubicBezTo>
                      <a:cubicBezTo>
                        <a:pt x="0" y="65"/>
                        <a:pt x="14" y="28"/>
                        <a:pt x="46" y="14"/>
                      </a:cubicBezTo>
                      <a:close/>
                    </a:path>
                  </a:pathLst>
                </a:custGeom>
                <a:solidFill>
                  <a:schemeClr val="accent5"/>
                </a:solid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58" name="Freeform 35">
                  <a:extLst>
                    <a:ext uri="{FF2B5EF4-FFF2-40B4-BE49-F238E27FC236}">
                      <a16:creationId xmlns:a16="http://schemas.microsoft.com/office/drawing/2014/main" id="{F6E52EEF-8B34-45C9-B4A6-E0719F0E2900}"/>
                    </a:ext>
                  </a:extLst>
                </p:cNvPr>
                <p:cNvSpPr>
                  <a:spLocks/>
                </p:cNvSpPr>
                <p:nvPr/>
              </p:nvSpPr>
              <p:spPr bwMode="auto">
                <a:xfrm>
                  <a:off x="7033137" y="3572118"/>
                  <a:ext cx="26629" cy="45995"/>
                </a:xfrm>
                <a:custGeom>
                  <a:avLst/>
                  <a:gdLst>
                    <a:gd name="T0" fmla="*/ 2 w 14"/>
                    <a:gd name="T1" fmla="*/ 1 h 24"/>
                    <a:gd name="T2" fmla="*/ 10 w 14"/>
                    <a:gd name="T3" fmla="*/ 10 h 24"/>
                    <a:gd name="T4" fmla="*/ 11 w 14"/>
                    <a:gd name="T5" fmla="*/ 23 h 24"/>
                    <a:gd name="T6" fmla="*/ 3 w 14"/>
                    <a:gd name="T7" fmla="*/ 14 h 24"/>
                    <a:gd name="T8" fmla="*/ 2 w 14"/>
                    <a:gd name="T9" fmla="*/ 1 h 24"/>
                  </a:gdLst>
                  <a:ahLst/>
                  <a:cxnLst>
                    <a:cxn ang="0">
                      <a:pos x="T0" y="T1"/>
                    </a:cxn>
                    <a:cxn ang="0">
                      <a:pos x="T2" y="T3"/>
                    </a:cxn>
                    <a:cxn ang="0">
                      <a:pos x="T4" y="T5"/>
                    </a:cxn>
                    <a:cxn ang="0">
                      <a:pos x="T6" y="T7"/>
                    </a:cxn>
                    <a:cxn ang="0">
                      <a:pos x="T8" y="T9"/>
                    </a:cxn>
                  </a:cxnLst>
                  <a:rect l="0" t="0" r="r" b="b"/>
                  <a:pathLst>
                    <a:path w="14" h="24">
                      <a:moveTo>
                        <a:pt x="2" y="1"/>
                      </a:moveTo>
                      <a:cubicBezTo>
                        <a:pt x="4" y="0"/>
                        <a:pt x="8" y="4"/>
                        <a:pt x="10" y="10"/>
                      </a:cubicBezTo>
                      <a:cubicBezTo>
                        <a:pt x="13" y="16"/>
                        <a:pt x="14" y="22"/>
                        <a:pt x="11" y="23"/>
                      </a:cubicBezTo>
                      <a:cubicBezTo>
                        <a:pt x="9" y="24"/>
                        <a:pt x="6" y="20"/>
                        <a:pt x="3" y="14"/>
                      </a:cubicBezTo>
                      <a:cubicBezTo>
                        <a:pt x="0" y="8"/>
                        <a:pt x="0" y="2"/>
                        <a:pt x="2" y="1"/>
                      </a:cubicBezTo>
                      <a:close/>
                    </a:path>
                  </a:pathLst>
                </a:custGeom>
                <a:solidFill>
                  <a:schemeClr val="accent5"/>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59" name="Freeform 36">
                  <a:extLst>
                    <a:ext uri="{FF2B5EF4-FFF2-40B4-BE49-F238E27FC236}">
                      <a16:creationId xmlns:a16="http://schemas.microsoft.com/office/drawing/2014/main" id="{C7CB3E3D-C1D4-4EE9-8FEC-AB3E9D7D8D92}"/>
                    </a:ext>
                  </a:extLst>
                </p:cNvPr>
                <p:cNvSpPr>
                  <a:spLocks/>
                </p:cNvSpPr>
                <p:nvPr/>
              </p:nvSpPr>
              <p:spPr bwMode="auto">
                <a:xfrm>
                  <a:off x="6653881" y="3556786"/>
                  <a:ext cx="272741" cy="273548"/>
                </a:xfrm>
                <a:custGeom>
                  <a:avLst/>
                  <a:gdLst>
                    <a:gd name="T0" fmla="*/ 122 w 142"/>
                    <a:gd name="T1" fmla="*/ 108 h 142"/>
                    <a:gd name="T2" fmla="*/ 34 w 142"/>
                    <a:gd name="T3" fmla="*/ 122 h 142"/>
                    <a:gd name="T4" fmla="*/ 20 w 142"/>
                    <a:gd name="T5" fmla="*/ 34 h 142"/>
                    <a:gd name="T6" fmla="*/ 108 w 142"/>
                    <a:gd name="T7" fmla="*/ 20 h 142"/>
                    <a:gd name="T8" fmla="*/ 122 w 142"/>
                    <a:gd name="T9" fmla="*/ 108 h 142"/>
                  </a:gdLst>
                  <a:ahLst/>
                  <a:cxnLst>
                    <a:cxn ang="0">
                      <a:pos x="T0" y="T1"/>
                    </a:cxn>
                    <a:cxn ang="0">
                      <a:pos x="T2" y="T3"/>
                    </a:cxn>
                    <a:cxn ang="0">
                      <a:pos x="T4" y="T5"/>
                    </a:cxn>
                    <a:cxn ang="0">
                      <a:pos x="T6" y="T7"/>
                    </a:cxn>
                    <a:cxn ang="0">
                      <a:pos x="T8" y="T9"/>
                    </a:cxn>
                  </a:cxnLst>
                  <a:rect l="0" t="0" r="r" b="b"/>
                  <a:pathLst>
                    <a:path w="142" h="142">
                      <a:moveTo>
                        <a:pt x="122" y="108"/>
                      </a:moveTo>
                      <a:cubicBezTo>
                        <a:pt x="101" y="136"/>
                        <a:pt x="62" y="142"/>
                        <a:pt x="34" y="122"/>
                      </a:cubicBezTo>
                      <a:cubicBezTo>
                        <a:pt x="6" y="102"/>
                        <a:pt x="0" y="62"/>
                        <a:pt x="20" y="34"/>
                      </a:cubicBezTo>
                      <a:cubicBezTo>
                        <a:pt x="40" y="6"/>
                        <a:pt x="80" y="0"/>
                        <a:pt x="108" y="20"/>
                      </a:cubicBezTo>
                      <a:cubicBezTo>
                        <a:pt x="136" y="41"/>
                        <a:pt x="142" y="80"/>
                        <a:pt x="122" y="108"/>
                      </a:cubicBezTo>
                      <a:close/>
                    </a:path>
                  </a:pathLst>
                </a:custGeom>
                <a:solidFill>
                  <a:schemeClr val="accent5"/>
                </a:solid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62" name="Freeform 37">
                  <a:extLst>
                    <a:ext uri="{FF2B5EF4-FFF2-40B4-BE49-F238E27FC236}">
                      <a16:creationId xmlns:a16="http://schemas.microsoft.com/office/drawing/2014/main" id="{9E5916D8-8652-4F2D-A462-66752995713A}"/>
                    </a:ext>
                  </a:extLst>
                </p:cNvPr>
                <p:cNvSpPr>
                  <a:spLocks/>
                </p:cNvSpPr>
                <p:nvPr/>
              </p:nvSpPr>
              <p:spPr bwMode="auto">
                <a:xfrm>
                  <a:off x="6719242" y="3748835"/>
                  <a:ext cx="41960" cy="34698"/>
                </a:xfrm>
                <a:custGeom>
                  <a:avLst/>
                  <a:gdLst>
                    <a:gd name="T0" fmla="*/ 20 w 22"/>
                    <a:gd name="T1" fmla="*/ 16 h 18"/>
                    <a:gd name="T2" fmla="*/ 8 w 22"/>
                    <a:gd name="T3" fmla="*/ 12 h 18"/>
                    <a:gd name="T4" fmla="*/ 1 w 22"/>
                    <a:gd name="T5" fmla="*/ 2 h 18"/>
                    <a:gd name="T6" fmla="*/ 13 w 22"/>
                    <a:gd name="T7" fmla="*/ 5 h 18"/>
                    <a:gd name="T8" fmla="*/ 20 w 22"/>
                    <a:gd name="T9" fmla="*/ 16 h 18"/>
                  </a:gdLst>
                  <a:ahLst/>
                  <a:cxnLst>
                    <a:cxn ang="0">
                      <a:pos x="T0" y="T1"/>
                    </a:cxn>
                    <a:cxn ang="0">
                      <a:pos x="T2" y="T3"/>
                    </a:cxn>
                    <a:cxn ang="0">
                      <a:pos x="T4" y="T5"/>
                    </a:cxn>
                    <a:cxn ang="0">
                      <a:pos x="T6" y="T7"/>
                    </a:cxn>
                    <a:cxn ang="0">
                      <a:pos x="T8" y="T9"/>
                    </a:cxn>
                  </a:cxnLst>
                  <a:rect l="0" t="0" r="r" b="b"/>
                  <a:pathLst>
                    <a:path w="22" h="18">
                      <a:moveTo>
                        <a:pt x="20" y="16"/>
                      </a:moveTo>
                      <a:cubicBezTo>
                        <a:pt x="19" y="18"/>
                        <a:pt x="14" y="16"/>
                        <a:pt x="8" y="12"/>
                      </a:cubicBezTo>
                      <a:cubicBezTo>
                        <a:pt x="3" y="8"/>
                        <a:pt x="0" y="4"/>
                        <a:pt x="1" y="2"/>
                      </a:cubicBezTo>
                      <a:cubicBezTo>
                        <a:pt x="2" y="0"/>
                        <a:pt x="8" y="2"/>
                        <a:pt x="13" y="5"/>
                      </a:cubicBezTo>
                      <a:cubicBezTo>
                        <a:pt x="18" y="9"/>
                        <a:pt x="22" y="14"/>
                        <a:pt x="20" y="16"/>
                      </a:cubicBezTo>
                      <a:close/>
                    </a:path>
                  </a:pathLst>
                </a:custGeom>
                <a:solidFill>
                  <a:schemeClr val="accent5"/>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63" name="Freeform 38">
                  <a:extLst>
                    <a:ext uri="{FF2B5EF4-FFF2-40B4-BE49-F238E27FC236}">
                      <a16:creationId xmlns:a16="http://schemas.microsoft.com/office/drawing/2014/main" id="{0085A2AD-22A6-40AC-93D1-32E4294AC25F}"/>
                    </a:ext>
                  </a:extLst>
                </p:cNvPr>
                <p:cNvSpPr>
                  <a:spLocks/>
                </p:cNvSpPr>
                <p:nvPr/>
              </p:nvSpPr>
              <p:spPr bwMode="auto">
                <a:xfrm>
                  <a:off x="6849964" y="3618113"/>
                  <a:ext cx="269514" cy="269513"/>
                </a:xfrm>
                <a:custGeom>
                  <a:avLst/>
                  <a:gdLst>
                    <a:gd name="T0" fmla="*/ 117 w 140"/>
                    <a:gd name="T1" fmla="*/ 28 h 140"/>
                    <a:gd name="T2" fmla="*/ 112 w 140"/>
                    <a:gd name="T3" fmla="*/ 117 h 140"/>
                    <a:gd name="T4" fmla="*/ 23 w 140"/>
                    <a:gd name="T5" fmla="*/ 112 h 140"/>
                    <a:gd name="T6" fmla="*/ 28 w 140"/>
                    <a:gd name="T7" fmla="*/ 23 h 140"/>
                    <a:gd name="T8" fmla="*/ 117 w 140"/>
                    <a:gd name="T9" fmla="*/ 28 h 140"/>
                  </a:gdLst>
                  <a:ahLst/>
                  <a:cxnLst>
                    <a:cxn ang="0">
                      <a:pos x="T0" y="T1"/>
                    </a:cxn>
                    <a:cxn ang="0">
                      <a:pos x="T2" y="T3"/>
                    </a:cxn>
                    <a:cxn ang="0">
                      <a:pos x="T4" y="T5"/>
                    </a:cxn>
                    <a:cxn ang="0">
                      <a:pos x="T6" y="T7"/>
                    </a:cxn>
                    <a:cxn ang="0">
                      <a:pos x="T8" y="T9"/>
                    </a:cxn>
                  </a:cxnLst>
                  <a:rect l="0" t="0" r="r" b="b"/>
                  <a:pathLst>
                    <a:path w="140" h="140">
                      <a:moveTo>
                        <a:pt x="117" y="28"/>
                      </a:moveTo>
                      <a:cubicBezTo>
                        <a:pt x="140" y="54"/>
                        <a:pt x="138" y="94"/>
                        <a:pt x="112" y="117"/>
                      </a:cubicBezTo>
                      <a:cubicBezTo>
                        <a:pt x="86" y="140"/>
                        <a:pt x="46" y="138"/>
                        <a:pt x="23" y="112"/>
                      </a:cubicBezTo>
                      <a:cubicBezTo>
                        <a:pt x="0" y="86"/>
                        <a:pt x="2" y="46"/>
                        <a:pt x="28" y="23"/>
                      </a:cubicBezTo>
                      <a:cubicBezTo>
                        <a:pt x="54" y="0"/>
                        <a:pt x="94" y="2"/>
                        <a:pt x="117" y="28"/>
                      </a:cubicBezTo>
                      <a:close/>
                    </a:path>
                  </a:pathLst>
                </a:custGeom>
                <a:solidFill>
                  <a:schemeClr val="accent5"/>
                </a:solid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64" name="Freeform 39">
                  <a:extLst>
                    <a:ext uri="{FF2B5EF4-FFF2-40B4-BE49-F238E27FC236}">
                      <a16:creationId xmlns:a16="http://schemas.microsoft.com/office/drawing/2014/main" id="{6D349C24-41F2-47C1-9138-8AE5B5C06EFA}"/>
                    </a:ext>
                  </a:extLst>
                </p:cNvPr>
                <p:cNvSpPr>
                  <a:spLocks/>
                </p:cNvSpPr>
                <p:nvPr/>
              </p:nvSpPr>
              <p:spPr bwMode="auto">
                <a:xfrm>
                  <a:off x="7025067" y="3798864"/>
                  <a:ext cx="40346" cy="37119"/>
                </a:xfrm>
                <a:custGeom>
                  <a:avLst/>
                  <a:gdLst>
                    <a:gd name="T0" fmla="*/ 19 w 21"/>
                    <a:gd name="T1" fmla="*/ 2 h 19"/>
                    <a:gd name="T2" fmla="*/ 13 w 21"/>
                    <a:gd name="T3" fmla="*/ 13 h 19"/>
                    <a:gd name="T4" fmla="*/ 1 w 21"/>
                    <a:gd name="T5" fmla="*/ 17 h 19"/>
                    <a:gd name="T6" fmla="*/ 8 w 21"/>
                    <a:gd name="T7" fmla="*/ 6 h 19"/>
                    <a:gd name="T8" fmla="*/ 19 w 21"/>
                    <a:gd name="T9" fmla="*/ 2 h 19"/>
                  </a:gdLst>
                  <a:ahLst/>
                  <a:cxnLst>
                    <a:cxn ang="0">
                      <a:pos x="T0" y="T1"/>
                    </a:cxn>
                    <a:cxn ang="0">
                      <a:pos x="T2" y="T3"/>
                    </a:cxn>
                    <a:cxn ang="0">
                      <a:pos x="T4" y="T5"/>
                    </a:cxn>
                    <a:cxn ang="0">
                      <a:pos x="T6" y="T7"/>
                    </a:cxn>
                    <a:cxn ang="0">
                      <a:pos x="T8" y="T9"/>
                    </a:cxn>
                  </a:cxnLst>
                  <a:rect l="0" t="0" r="r" b="b"/>
                  <a:pathLst>
                    <a:path w="21" h="19">
                      <a:moveTo>
                        <a:pt x="19" y="2"/>
                      </a:moveTo>
                      <a:cubicBezTo>
                        <a:pt x="21" y="3"/>
                        <a:pt x="18" y="8"/>
                        <a:pt x="13" y="13"/>
                      </a:cubicBezTo>
                      <a:cubicBezTo>
                        <a:pt x="8" y="17"/>
                        <a:pt x="3" y="19"/>
                        <a:pt x="1" y="17"/>
                      </a:cubicBezTo>
                      <a:cubicBezTo>
                        <a:pt x="0" y="16"/>
                        <a:pt x="3" y="11"/>
                        <a:pt x="8" y="6"/>
                      </a:cubicBezTo>
                      <a:cubicBezTo>
                        <a:pt x="12" y="2"/>
                        <a:pt x="18" y="0"/>
                        <a:pt x="19" y="2"/>
                      </a:cubicBezTo>
                      <a:close/>
                    </a:path>
                  </a:pathLst>
                </a:custGeom>
                <a:solidFill>
                  <a:schemeClr val="accent5"/>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65" name="Freeform 40">
                  <a:extLst>
                    <a:ext uri="{FF2B5EF4-FFF2-40B4-BE49-F238E27FC236}">
                      <a16:creationId xmlns:a16="http://schemas.microsoft.com/office/drawing/2014/main" id="{6A8CCB9C-A886-4C7B-9F6E-23ECA851D9B3}"/>
                    </a:ext>
                  </a:extLst>
                </p:cNvPr>
                <p:cNvSpPr>
                  <a:spLocks/>
                </p:cNvSpPr>
                <p:nvPr/>
              </p:nvSpPr>
              <p:spPr bwMode="auto">
                <a:xfrm>
                  <a:off x="6703910" y="3772236"/>
                  <a:ext cx="261444" cy="262251"/>
                </a:xfrm>
                <a:custGeom>
                  <a:avLst/>
                  <a:gdLst>
                    <a:gd name="T0" fmla="*/ 80 w 136"/>
                    <a:gd name="T1" fmla="*/ 130 h 136"/>
                    <a:gd name="T2" fmla="*/ 6 w 136"/>
                    <a:gd name="T3" fmla="*/ 80 h 136"/>
                    <a:gd name="T4" fmla="*/ 56 w 136"/>
                    <a:gd name="T5" fmla="*/ 6 h 136"/>
                    <a:gd name="T6" fmla="*/ 130 w 136"/>
                    <a:gd name="T7" fmla="*/ 56 h 136"/>
                    <a:gd name="T8" fmla="*/ 80 w 136"/>
                    <a:gd name="T9" fmla="*/ 130 h 136"/>
                  </a:gdLst>
                  <a:ahLst/>
                  <a:cxnLst>
                    <a:cxn ang="0">
                      <a:pos x="T0" y="T1"/>
                    </a:cxn>
                    <a:cxn ang="0">
                      <a:pos x="T2" y="T3"/>
                    </a:cxn>
                    <a:cxn ang="0">
                      <a:pos x="T4" y="T5"/>
                    </a:cxn>
                    <a:cxn ang="0">
                      <a:pos x="T6" y="T7"/>
                    </a:cxn>
                    <a:cxn ang="0">
                      <a:pos x="T8" y="T9"/>
                    </a:cxn>
                  </a:cxnLst>
                  <a:rect l="0" t="0" r="r" b="b"/>
                  <a:pathLst>
                    <a:path w="136" h="136">
                      <a:moveTo>
                        <a:pt x="80" y="130"/>
                      </a:moveTo>
                      <a:cubicBezTo>
                        <a:pt x="46" y="136"/>
                        <a:pt x="13" y="114"/>
                        <a:pt x="6" y="80"/>
                      </a:cubicBezTo>
                      <a:cubicBezTo>
                        <a:pt x="0" y="46"/>
                        <a:pt x="22" y="13"/>
                        <a:pt x="56" y="6"/>
                      </a:cubicBezTo>
                      <a:cubicBezTo>
                        <a:pt x="90" y="0"/>
                        <a:pt x="123" y="22"/>
                        <a:pt x="130" y="56"/>
                      </a:cubicBezTo>
                      <a:cubicBezTo>
                        <a:pt x="136" y="90"/>
                        <a:pt x="114" y="123"/>
                        <a:pt x="80" y="130"/>
                      </a:cubicBezTo>
                      <a:close/>
                    </a:path>
                  </a:pathLst>
                </a:custGeom>
                <a:solidFill>
                  <a:schemeClr val="accent5"/>
                </a:solid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66" name="Freeform 41">
                  <a:extLst>
                    <a:ext uri="{FF2B5EF4-FFF2-40B4-BE49-F238E27FC236}">
                      <a16:creationId xmlns:a16="http://schemas.microsoft.com/office/drawing/2014/main" id="{D1222DA1-5AB4-4B20-9037-E85ED3239ECF}"/>
                    </a:ext>
                  </a:extLst>
                </p:cNvPr>
                <p:cNvSpPr>
                  <a:spLocks/>
                </p:cNvSpPr>
                <p:nvPr/>
              </p:nvSpPr>
              <p:spPr bwMode="auto">
                <a:xfrm>
                  <a:off x="6738608" y="3897309"/>
                  <a:ext cx="20980" cy="48416"/>
                </a:xfrm>
                <a:custGeom>
                  <a:avLst/>
                  <a:gdLst>
                    <a:gd name="T0" fmla="*/ 7 w 11"/>
                    <a:gd name="T1" fmla="*/ 24 h 25"/>
                    <a:gd name="T2" fmla="*/ 1 w 11"/>
                    <a:gd name="T3" fmla="*/ 13 h 25"/>
                    <a:gd name="T4" fmla="*/ 3 w 11"/>
                    <a:gd name="T5" fmla="*/ 1 h 25"/>
                    <a:gd name="T6" fmla="*/ 9 w 11"/>
                    <a:gd name="T7" fmla="*/ 12 h 25"/>
                    <a:gd name="T8" fmla="*/ 7 w 11"/>
                    <a:gd name="T9" fmla="*/ 24 h 25"/>
                  </a:gdLst>
                  <a:ahLst/>
                  <a:cxnLst>
                    <a:cxn ang="0">
                      <a:pos x="T0" y="T1"/>
                    </a:cxn>
                    <a:cxn ang="0">
                      <a:pos x="T2" y="T3"/>
                    </a:cxn>
                    <a:cxn ang="0">
                      <a:pos x="T4" y="T5"/>
                    </a:cxn>
                    <a:cxn ang="0">
                      <a:pos x="T6" y="T7"/>
                    </a:cxn>
                    <a:cxn ang="0">
                      <a:pos x="T8" y="T9"/>
                    </a:cxn>
                  </a:cxnLst>
                  <a:rect l="0" t="0" r="r" b="b"/>
                  <a:pathLst>
                    <a:path w="11" h="25">
                      <a:moveTo>
                        <a:pt x="7" y="24"/>
                      </a:moveTo>
                      <a:cubicBezTo>
                        <a:pt x="5" y="25"/>
                        <a:pt x="2" y="20"/>
                        <a:pt x="1" y="13"/>
                      </a:cubicBezTo>
                      <a:cubicBezTo>
                        <a:pt x="0" y="7"/>
                        <a:pt x="1" y="1"/>
                        <a:pt x="3" y="1"/>
                      </a:cubicBezTo>
                      <a:cubicBezTo>
                        <a:pt x="5" y="0"/>
                        <a:pt x="8" y="5"/>
                        <a:pt x="9" y="12"/>
                      </a:cubicBezTo>
                      <a:cubicBezTo>
                        <a:pt x="11" y="18"/>
                        <a:pt x="10" y="24"/>
                        <a:pt x="7" y="24"/>
                      </a:cubicBezTo>
                      <a:close/>
                    </a:path>
                  </a:pathLst>
                </a:custGeom>
                <a:solidFill>
                  <a:schemeClr val="accent5"/>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grpSp>
          <p:nvGrpSpPr>
            <p:cNvPr id="188" name="Group 73">
              <a:extLst>
                <a:ext uri="{FF2B5EF4-FFF2-40B4-BE49-F238E27FC236}">
                  <a16:creationId xmlns:a16="http://schemas.microsoft.com/office/drawing/2014/main" id="{59DAE02B-2A05-4A21-848B-7214FB93F8CD}"/>
                </a:ext>
              </a:extLst>
            </p:cNvPr>
            <p:cNvGrpSpPr>
              <a:grpSpLocks noChangeAspect="1"/>
            </p:cNvGrpSpPr>
            <p:nvPr/>
          </p:nvGrpSpPr>
          <p:grpSpPr bwMode="auto">
            <a:xfrm>
              <a:off x="2852927" y="3779559"/>
              <a:ext cx="673349" cy="492695"/>
              <a:chOff x="1759" y="835"/>
              <a:chExt cx="2214" cy="1620"/>
            </a:xfrm>
            <a:solidFill>
              <a:schemeClr val="bg1"/>
            </a:solidFill>
          </p:grpSpPr>
          <p:sp>
            <p:nvSpPr>
              <p:cNvPr id="189" name="Freeform 74">
                <a:extLst>
                  <a:ext uri="{FF2B5EF4-FFF2-40B4-BE49-F238E27FC236}">
                    <a16:creationId xmlns:a16="http://schemas.microsoft.com/office/drawing/2014/main" id="{B57C121C-790E-4B1D-936E-28EE7C71AAB9}"/>
                  </a:ext>
                </a:extLst>
              </p:cNvPr>
              <p:cNvSpPr>
                <a:spLocks/>
              </p:cNvSpPr>
              <p:nvPr/>
            </p:nvSpPr>
            <p:spPr bwMode="auto">
              <a:xfrm>
                <a:off x="2085" y="835"/>
                <a:ext cx="1888" cy="1382"/>
              </a:xfrm>
              <a:custGeom>
                <a:avLst/>
                <a:gdLst>
                  <a:gd name="T0" fmla="*/ 459 w 1256"/>
                  <a:gd name="T1" fmla="*/ 281 h 920"/>
                  <a:gd name="T2" fmla="*/ 523 w 1256"/>
                  <a:gd name="T3" fmla="*/ 262 h 920"/>
                  <a:gd name="T4" fmla="*/ 605 w 1256"/>
                  <a:gd name="T5" fmla="*/ 260 h 920"/>
                  <a:gd name="T6" fmla="*/ 643 w 1256"/>
                  <a:gd name="T7" fmla="*/ 262 h 920"/>
                  <a:gd name="T8" fmla="*/ 678 w 1256"/>
                  <a:gd name="T9" fmla="*/ 261 h 920"/>
                  <a:gd name="T10" fmla="*/ 751 w 1256"/>
                  <a:gd name="T11" fmla="*/ 246 h 920"/>
                  <a:gd name="T12" fmla="*/ 763 w 1256"/>
                  <a:gd name="T13" fmla="*/ 241 h 920"/>
                  <a:gd name="T14" fmla="*/ 861 w 1256"/>
                  <a:gd name="T15" fmla="*/ 205 h 920"/>
                  <a:gd name="T16" fmla="*/ 939 w 1256"/>
                  <a:gd name="T17" fmla="*/ 151 h 920"/>
                  <a:gd name="T18" fmla="*/ 995 w 1256"/>
                  <a:gd name="T19" fmla="*/ 98 h 920"/>
                  <a:gd name="T20" fmla="*/ 1007 w 1256"/>
                  <a:gd name="T21" fmla="*/ 89 h 920"/>
                  <a:gd name="T22" fmla="*/ 1071 w 1256"/>
                  <a:gd name="T23" fmla="*/ 55 h 920"/>
                  <a:gd name="T24" fmla="*/ 1128 w 1256"/>
                  <a:gd name="T25" fmla="*/ 31 h 920"/>
                  <a:gd name="T26" fmla="*/ 1182 w 1256"/>
                  <a:gd name="T27" fmla="*/ 5 h 920"/>
                  <a:gd name="T28" fmla="*/ 1233 w 1256"/>
                  <a:gd name="T29" fmla="*/ 24 h 920"/>
                  <a:gd name="T30" fmla="*/ 1233 w 1256"/>
                  <a:gd name="T31" fmla="*/ 78 h 920"/>
                  <a:gd name="T32" fmla="*/ 1236 w 1256"/>
                  <a:gd name="T33" fmla="*/ 142 h 920"/>
                  <a:gd name="T34" fmla="*/ 1218 w 1256"/>
                  <a:gd name="T35" fmla="*/ 200 h 920"/>
                  <a:gd name="T36" fmla="*/ 1180 w 1256"/>
                  <a:gd name="T37" fmla="*/ 261 h 920"/>
                  <a:gd name="T38" fmla="*/ 1155 w 1256"/>
                  <a:gd name="T39" fmla="*/ 287 h 920"/>
                  <a:gd name="T40" fmla="*/ 1108 w 1256"/>
                  <a:gd name="T41" fmla="*/ 352 h 920"/>
                  <a:gd name="T42" fmla="*/ 1080 w 1256"/>
                  <a:gd name="T43" fmla="*/ 389 h 920"/>
                  <a:gd name="T44" fmla="*/ 1030 w 1256"/>
                  <a:gd name="T45" fmla="*/ 432 h 920"/>
                  <a:gd name="T46" fmla="*/ 977 w 1256"/>
                  <a:gd name="T47" fmla="*/ 471 h 920"/>
                  <a:gd name="T48" fmla="*/ 920 w 1256"/>
                  <a:gd name="T49" fmla="*/ 515 h 920"/>
                  <a:gd name="T50" fmla="*/ 834 w 1256"/>
                  <a:gd name="T51" fmla="*/ 541 h 920"/>
                  <a:gd name="T52" fmla="*/ 787 w 1256"/>
                  <a:gd name="T53" fmla="*/ 547 h 920"/>
                  <a:gd name="T54" fmla="*/ 728 w 1256"/>
                  <a:gd name="T55" fmla="*/ 566 h 920"/>
                  <a:gd name="T56" fmla="*/ 671 w 1256"/>
                  <a:gd name="T57" fmla="*/ 577 h 920"/>
                  <a:gd name="T58" fmla="*/ 643 w 1256"/>
                  <a:gd name="T59" fmla="*/ 590 h 920"/>
                  <a:gd name="T60" fmla="*/ 583 w 1256"/>
                  <a:gd name="T61" fmla="*/ 615 h 920"/>
                  <a:gd name="T62" fmla="*/ 530 w 1256"/>
                  <a:gd name="T63" fmla="*/ 652 h 920"/>
                  <a:gd name="T64" fmla="*/ 502 w 1256"/>
                  <a:gd name="T65" fmla="*/ 688 h 920"/>
                  <a:gd name="T66" fmla="*/ 502 w 1256"/>
                  <a:gd name="T67" fmla="*/ 732 h 920"/>
                  <a:gd name="T68" fmla="*/ 432 w 1256"/>
                  <a:gd name="T69" fmla="*/ 816 h 920"/>
                  <a:gd name="T70" fmla="*/ 404 w 1256"/>
                  <a:gd name="T71" fmla="*/ 844 h 920"/>
                  <a:gd name="T72" fmla="*/ 362 w 1256"/>
                  <a:gd name="T73" fmla="*/ 879 h 920"/>
                  <a:gd name="T74" fmla="*/ 327 w 1256"/>
                  <a:gd name="T75" fmla="*/ 882 h 920"/>
                  <a:gd name="T76" fmla="*/ 258 w 1256"/>
                  <a:gd name="T77" fmla="*/ 898 h 920"/>
                  <a:gd name="T78" fmla="*/ 127 w 1256"/>
                  <a:gd name="T79" fmla="*/ 852 h 920"/>
                  <a:gd name="T80" fmla="*/ 88 w 1256"/>
                  <a:gd name="T81" fmla="*/ 812 h 920"/>
                  <a:gd name="T82" fmla="*/ 22 w 1256"/>
                  <a:gd name="T83" fmla="*/ 672 h 920"/>
                  <a:gd name="T84" fmla="*/ 15 w 1256"/>
                  <a:gd name="T85" fmla="*/ 606 h 920"/>
                  <a:gd name="T86" fmla="*/ 31 w 1256"/>
                  <a:gd name="T87" fmla="*/ 520 h 920"/>
                  <a:gd name="T88" fmla="*/ 49 w 1256"/>
                  <a:gd name="T89" fmla="*/ 480 h 920"/>
                  <a:gd name="T90" fmla="*/ 69 w 1256"/>
                  <a:gd name="T91" fmla="*/ 441 h 920"/>
                  <a:gd name="T92" fmla="*/ 115 w 1256"/>
                  <a:gd name="T93" fmla="*/ 373 h 920"/>
                  <a:gd name="T94" fmla="*/ 187 w 1256"/>
                  <a:gd name="T95" fmla="*/ 315 h 920"/>
                  <a:gd name="T96" fmla="*/ 221 w 1256"/>
                  <a:gd name="T97" fmla="*/ 299 h 920"/>
                  <a:gd name="T98" fmla="*/ 273 w 1256"/>
                  <a:gd name="T99" fmla="*/ 290 h 920"/>
                  <a:gd name="T100" fmla="*/ 347 w 1256"/>
                  <a:gd name="T101" fmla="*/ 285 h 920"/>
                  <a:gd name="T102" fmla="*/ 388 w 1256"/>
                  <a:gd name="T103" fmla="*/ 270 h 920"/>
                  <a:gd name="T104" fmla="*/ 459 w 1256"/>
                  <a:gd name="T105" fmla="*/ 281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56" h="920">
                    <a:moveTo>
                      <a:pt x="459" y="281"/>
                    </a:moveTo>
                    <a:cubicBezTo>
                      <a:pt x="476" y="258"/>
                      <a:pt x="499" y="256"/>
                      <a:pt x="523" y="262"/>
                    </a:cubicBezTo>
                    <a:cubicBezTo>
                      <a:pt x="551" y="269"/>
                      <a:pt x="577" y="269"/>
                      <a:pt x="605" y="260"/>
                    </a:cubicBezTo>
                    <a:cubicBezTo>
                      <a:pt x="616" y="257"/>
                      <a:pt x="630" y="262"/>
                      <a:pt x="643" y="262"/>
                    </a:cubicBezTo>
                    <a:cubicBezTo>
                      <a:pt x="655" y="263"/>
                      <a:pt x="669" y="266"/>
                      <a:pt x="678" y="261"/>
                    </a:cubicBezTo>
                    <a:cubicBezTo>
                      <a:pt x="702" y="250"/>
                      <a:pt x="725" y="242"/>
                      <a:pt x="751" y="246"/>
                    </a:cubicBezTo>
                    <a:cubicBezTo>
                      <a:pt x="755" y="246"/>
                      <a:pt x="761" y="244"/>
                      <a:pt x="763" y="241"/>
                    </a:cubicBezTo>
                    <a:cubicBezTo>
                      <a:pt x="789" y="211"/>
                      <a:pt x="821" y="200"/>
                      <a:pt x="861" y="205"/>
                    </a:cubicBezTo>
                    <a:cubicBezTo>
                      <a:pt x="866" y="159"/>
                      <a:pt x="901" y="153"/>
                      <a:pt x="939" y="151"/>
                    </a:cubicBezTo>
                    <a:cubicBezTo>
                      <a:pt x="946" y="120"/>
                      <a:pt x="962" y="100"/>
                      <a:pt x="995" y="98"/>
                    </a:cubicBezTo>
                    <a:cubicBezTo>
                      <a:pt x="999" y="98"/>
                      <a:pt x="1003" y="93"/>
                      <a:pt x="1007" y="89"/>
                    </a:cubicBezTo>
                    <a:cubicBezTo>
                      <a:pt x="1024" y="70"/>
                      <a:pt x="1046" y="61"/>
                      <a:pt x="1071" y="55"/>
                    </a:cubicBezTo>
                    <a:cubicBezTo>
                      <a:pt x="1091" y="50"/>
                      <a:pt x="1110" y="39"/>
                      <a:pt x="1128" y="31"/>
                    </a:cubicBezTo>
                    <a:cubicBezTo>
                      <a:pt x="1146" y="22"/>
                      <a:pt x="1163" y="10"/>
                      <a:pt x="1182" y="5"/>
                    </a:cubicBezTo>
                    <a:cubicBezTo>
                      <a:pt x="1201" y="0"/>
                      <a:pt x="1220" y="6"/>
                      <a:pt x="1233" y="24"/>
                    </a:cubicBezTo>
                    <a:cubicBezTo>
                      <a:pt x="1245" y="41"/>
                      <a:pt x="1246" y="60"/>
                      <a:pt x="1233" y="78"/>
                    </a:cubicBezTo>
                    <a:cubicBezTo>
                      <a:pt x="1255" y="104"/>
                      <a:pt x="1256" y="114"/>
                      <a:pt x="1236" y="142"/>
                    </a:cubicBezTo>
                    <a:cubicBezTo>
                      <a:pt x="1223" y="160"/>
                      <a:pt x="1217" y="178"/>
                      <a:pt x="1218" y="200"/>
                    </a:cubicBezTo>
                    <a:cubicBezTo>
                      <a:pt x="1220" y="231"/>
                      <a:pt x="1207" y="247"/>
                      <a:pt x="1180" y="261"/>
                    </a:cubicBezTo>
                    <a:cubicBezTo>
                      <a:pt x="1170" y="266"/>
                      <a:pt x="1159" y="277"/>
                      <a:pt x="1155" y="287"/>
                    </a:cubicBezTo>
                    <a:cubicBezTo>
                      <a:pt x="1146" y="314"/>
                      <a:pt x="1130" y="334"/>
                      <a:pt x="1108" y="352"/>
                    </a:cubicBezTo>
                    <a:cubicBezTo>
                      <a:pt x="1096" y="361"/>
                      <a:pt x="1086" y="375"/>
                      <a:pt x="1080" y="389"/>
                    </a:cubicBezTo>
                    <a:cubicBezTo>
                      <a:pt x="1069" y="412"/>
                      <a:pt x="1056" y="428"/>
                      <a:pt x="1030" y="432"/>
                    </a:cubicBezTo>
                    <a:cubicBezTo>
                      <a:pt x="1006" y="436"/>
                      <a:pt x="988" y="449"/>
                      <a:pt x="977" y="471"/>
                    </a:cubicBezTo>
                    <a:cubicBezTo>
                      <a:pt x="965" y="494"/>
                      <a:pt x="945" y="508"/>
                      <a:pt x="920" y="515"/>
                    </a:cubicBezTo>
                    <a:cubicBezTo>
                      <a:pt x="892" y="523"/>
                      <a:pt x="863" y="534"/>
                      <a:pt x="834" y="541"/>
                    </a:cubicBezTo>
                    <a:cubicBezTo>
                      <a:pt x="819" y="545"/>
                      <a:pt x="803" y="548"/>
                      <a:pt x="787" y="547"/>
                    </a:cubicBezTo>
                    <a:cubicBezTo>
                      <a:pt x="764" y="545"/>
                      <a:pt x="746" y="551"/>
                      <a:pt x="728" y="566"/>
                    </a:cubicBezTo>
                    <a:cubicBezTo>
                      <a:pt x="711" y="579"/>
                      <a:pt x="693" y="587"/>
                      <a:pt x="671" y="577"/>
                    </a:cubicBezTo>
                    <a:cubicBezTo>
                      <a:pt x="659" y="572"/>
                      <a:pt x="648" y="578"/>
                      <a:pt x="643" y="590"/>
                    </a:cubicBezTo>
                    <a:cubicBezTo>
                      <a:pt x="630" y="616"/>
                      <a:pt x="610" y="620"/>
                      <a:pt x="583" y="615"/>
                    </a:cubicBezTo>
                    <a:cubicBezTo>
                      <a:pt x="547" y="608"/>
                      <a:pt x="537" y="616"/>
                      <a:pt x="530" y="652"/>
                    </a:cubicBezTo>
                    <a:cubicBezTo>
                      <a:pt x="527" y="670"/>
                      <a:pt x="522" y="685"/>
                      <a:pt x="502" y="688"/>
                    </a:cubicBezTo>
                    <a:cubicBezTo>
                      <a:pt x="502" y="703"/>
                      <a:pt x="504" y="718"/>
                      <a:pt x="502" y="732"/>
                    </a:cubicBezTo>
                    <a:cubicBezTo>
                      <a:pt x="496" y="774"/>
                      <a:pt x="473" y="803"/>
                      <a:pt x="432" y="816"/>
                    </a:cubicBezTo>
                    <a:cubicBezTo>
                      <a:pt x="417" y="820"/>
                      <a:pt x="407" y="826"/>
                      <a:pt x="404" y="844"/>
                    </a:cubicBezTo>
                    <a:cubicBezTo>
                      <a:pt x="401" y="866"/>
                      <a:pt x="382" y="875"/>
                      <a:pt x="362" y="879"/>
                    </a:cubicBezTo>
                    <a:cubicBezTo>
                      <a:pt x="351" y="881"/>
                      <a:pt x="338" y="880"/>
                      <a:pt x="327" y="882"/>
                    </a:cubicBezTo>
                    <a:cubicBezTo>
                      <a:pt x="303" y="886"/>
                      <a:pt x="278" y="887"/>
                      <a:pt x="258" y="898"/>
                    </a:cubicBezTo>
                    <a:cubicBezTo>
                      <a:pt x="215" y="920"/>
                      <a:pt x="145" y="911"/>
                      <a:pt x="127" y="852"/>
                    </a:cubicBezTo>
                    <a:cubicBezTo>
                      <a:pt x="121" y="832"/>
                      <a:pt x="106" y="821"/>
                      <a:pt x="88" y="812"/>
                    </a:cubicBezTo>
                    <a:cubicBezTo>
                      <a:pt x="26" y="783"/>
                      <a:pt x="4" y="737"/>
                      <a:pt x="22" y="672"/>
                    </a:cubicBezTo>
                    <a:cubicBezTo>
                      <a:pt x="28" y="649"/>
                      <a:pt x="26" y="627"/>
                      <a:pt x="15" y="606"/>
                    </a:cubicBezTo>
                    <a:cubicBezTo>
                      <a:pt x="0" y="574"/>
                      <a:pt x="2" y="546"/>
                      <a:pt x="31" y="520"/>
                    </a:cubicBezTo>
                    <a:cubicBezTo>
                      <a:pt x="41" y="511"/>
                      <a:pt x="43" y="494"/>
                      <a:pt x="49" y="480"/>
                    </a:cubicBezTo>
                    <a:cubicBezTo>
                      <a:pt x="55" y="467"/>
                      <a:pt x="59" y="450"/>
                      <a:pt x="69" y="441"/>
                    </a:cubicBezTo>
                    <a:cubicBezTo>
                      <a:pt x="91" y="422"/>
                      <a:pt x="106" y="400"/>
                      <a:pt x="115" y="373"/>
                    </a:cubicBezTo>
                    <a:cubicBezTo>
                      <a:pt x="127" y="338"/>
                      <a:pt x="148" y="317"/>
                      <a:pt x="187" y="315"/>
                    </a:cubicBezTo>
                    <a:cubicBezTo>
                      <a:pt x="199" y="315"/>
                      <a:pt x="211" y="306"/>
                      <a:pt x="221" y="299"/>
                    </a:cubicBezTo>
                    <a:cubicBezTo>
                      <a:pt x="237" y="287"/>
                      <a:pt x="254" y="283"/>
                      <a:pt x="273" y="290"/>
                    </a:cubicBezTo>
                    <a:cubicBezTo>
                      <a:pt x="299" y="299"/>
                      <a:pt x="323" y="295"/>
                      <a:pt x="347" y="285"/>
                    </a:cubicBezTo>
                    <a:cubicBezTo>
                      <a:pt x="361" y="280"/>
                      <a:pt x="374" y="274"/>
                      <a:pt x="388" y="270"/>
                    </a:cubicBezTo>
                    <a:cubicBezTo>
                      <a:pt x="412" y="263"/>
                      <a:pt x="436" y="263"/>
                      <a:pt x="459" y="2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a:ln>
                    <a:noFill/>
                  </a:ln>
                  <a:solidFill>
                    <a:srgbClr val="00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90" name="Freeform 75">
                <a:extLst>
                  <a:ext uri="{FF2B5EF4-FFF2-40B4-BE49-F238E27FC236}">
                    <a16:creationId xmlns:a16="http://schemas.microsoft.com/office/drawing/2014/main" id="{94DF8359-D4E2-486B-8A0C-5331419F92CE}"/>
                  </a:ext>
                </a:extLst>
              </p:cNvPr>
              <p:cNvSpPr>
                <a:spLocks/>
              </p:cNvSpPr>
              <p:nvPr/>
            </p:nvSpPr>
            <p:spPr bwMode="auto">
              <a:xfrm>
                <a:off x="1759" y="1178"/>
                <a:ext cx="1769" cy="1277"/>
              </a:xfrm>
              <a:custGeom>
                <a:avLst/>
                <a:gdLst>
                  <a:gd name="T0" fmla="*/ 295 w 1177"/>
                  <a:gd name="T1" fmla="*/ 0 h 850"/>
                  <a:gd name="T2" fmla="*/ 214 w 1177"/>
                  <a:gd name="T3" fmla="*/ 143 h 850"/>
                  <a:gd name="T4" fmla="*/ 210 w 1177"/>
                  <a:gd name="T5" fmla="*/ 206 h 850"/>
                  <a:gd name="T6" fmla="*/ 206 w 1177"/>
                  <a:gd name="T7" fmla="*/ 229 h 850"/>
                  <a:gd name="T8" fmla="*/ 211 w 1177"/>
                  <a:gd name="T9" fmla="*/ 434 h 850"/>
                  <a:gd name="T10" fmla="*/ 218 w 1177"/>
                  <a:gd name="T11" fmla="*/ 471 h 850"/>
                  <a:gd name="T12" fmla="*/ 295 w 1177"/>
                  <a:gd name="T13" fmla="*/ 594 h 850"/>
                  <a:gd name="T14" fmla="*/ 335 w 1177"/>
                  <a:gd name="T15" fmla="*/ 635 h 850"/>
                  <a:gd name="T16" fmla="*/ 469 w 1177"/>
                  <a:gd name="T17" fmla="*/ 686 h 850"/>
                  <a:gd name="T18" fmla="*/ 555 w 1177"/>
                  <a:gd name="T19" fmla="*/ 667 h 850"/>
                  <a:gd name="T20" fmla="*/ 605 w 1177"/>
                  <a:gd name="T21" fmla="*/ 655 h 850"/>
                  <a:gd name="T22" fmla="*/ 628 w 1177"/>
                  <a:gd name="T23" fmla="*/ 633 h 850"/>
                  <a:gd name="T24" fmla="*/ 669 w 1177"/>
                  <a:gd name="T25" fmla="*/ 594 h 850"/>
                  <a:gd name="T26" fmla="*/ 735 w 1177"/>
                  <a:gd name="T27" fmla="*/ 486 h 850"/>
                  <a:gd name="T28" fmla="*/ 743 w 1177"/>
                  <a:gd name="T29" fmla="*/ 464 h 850"/>
                  <a:gd name="T30" fmla="*/ 759 w 1177"/>
                  <a:gd name="T31" fmla="*/ 429 h 850"/>
                  <a:gd name="T32" fmla="*/ 799 w 1177"/>
                  <a:gd name="T33" fmla="*/ 400 h 850"/>
                  <a:gd name="T34" fmla="*/ 809 w 1177"/>
                  <a:gd name="T35" fmla="*/ 401 h 850"/>
                  <a:gd name="T36" fmla="*/ 866 w 1177"/>
                  <a:gd name="T37" fmla="*/ 376 h 850"/>
                  <a:gd name="T38" fmla="*/ 893 w 1177"/>
                  <a:gd name="T39" fmla="*/ 364 h 850"/>
                  <a:gd name="T40" fmla="*/ 945 w 1177"/>
                  <a:gd name="T41" fmla="*/ 353 h 850"/>
                  <a:gd name="T42" fmla="*/ 1013 w 1177"/>
                  <a:gd name="T43" fmla="*/ 333 h 850"/>
                  <a:gd name="T44" fmla="*/ 1027 w 1177"/>
                  <a:gd name="T45" fmla="*/ 332 h 850"/>
                  <a:gd name="T46" fmla="*/ 1079 w 1177"/>
                  <a:gd name="T47" fmla="*/ 361 h 850"/>
                  <a:gd name="T48" fmla="*/ 1163 w 1177"/>
                  <a:gd name="T49" fmla="*/ 634 h 850"/>
                  <a:gd name="T50" fmla="*/ 1169 w 1177"/>
                  <a:gd name="T51" fmla="*/ 682 h 850"/>
                  <a:gd name="T52" fmla="*/ 1130 w 1177"/>
                  <a:gd name="T53" fmla="*/ 778 h 850"/>
                  <a:gd name="T54" fmla="*/ 1060 w 1177"/>
                  <a:gd name="T55" fmla="*/ 808 h 850"/>
                  <a:gd name="T56" fmla="*/ 1028 w 1177"/>
                  <a:gd name="T57" fmla="*/ 783 h 850"/>
                  <a:gd name="T58" fmla="*/ 1010 w 1177"/>
                  <a:gd name="T59" fmla="*/ 630 h 850"/>
                  <a:gd name="T60" fmla="*/ 971 w 1177"/>
                  <a:gd name="T61" fmla="*/ 482 h 850"/>
                  <a:gd name="T62" fmla="*/ 872 w 1177"/>
                  <a:gd name="T63" fmla="*/ 452 h 850"/>
                  <a:gd name="T64" fmla="*/ 792 w 1177"/>
                  <a:gd name="T65" fmla="*/ 547 h 850"/>
                  <a:gd name="T66" fmla="*/ 740 w 1177"/>
                  <a:gd name="T67" fmla="*/ 642 h 850"/>
                  <a:gd name="T68" fmla="*/ 329 w 1177"/>
                  <a:gd name="T69" fmla="*/ 793 h 850"/>
                  <a:gd name="T70" fmla="*/ 194 w 1177"/>
                  <a:gd name="T71" fmla="*/ 733 h 850"/>
                  <a:gd name="T72" fmla="*/ 117 w 1177"/>
                  <a:gd name="T73" fmla="*/ 657 h 850"/>
                  <a:gd name="T74" fmla="*/ 52 w 1177"/>
                  <a:gd name="T75" fmla="*/ 181 h 850"/>
                  <a:gd name="T76" fmla="*/ 295 w 1177"/>
                  <a:gd name="T77" fmla="*/ 0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77" h="850">
                    <a:moveTo>
                      <a:pt x="295" y="0"/>
                    </a:moveTo>
                    <a:cubicBezTo>
                      <a:pt x="256" y="43"/>
                      <a:pt x="225" y="88"/>
                      <a:pt x="214" y="143"/>
                    </a:cubicBezTo>
                    <a:cubicBezTo>
                      <a:pt x="209" y="164"/>
                      <a:pt x="211" y="185"/>
                      <a:pt x="210" y="206"/>
                    </a:cubicBezTo>
                    <a:cubicBezTo>
                      <a:pt x="209" y="214"/>
                      <a:pt x="209" y="222"/>
                      <a:pt x="206" y="229"/>
                    </a:cubicBezTo>
                    <a:cubicBezTo>
                      <a:pt x="176" y="298"/>
                      <a:pt x="180" y="366"/>
                      <a:pt x="211" y="434"/>
                    </a:cubicBezTo>
                    <a:cubicBezTo>
                      <a:pt x="216" y="445"/>
                      <a:pt x="219" y="459"/>
                      <a:pt x="218" y="471"/>
                    </a:cubicBezTo>
                    <a:cubicBezTo>
                      <a:pt x="215" y="522"/>
                      <a:pt x="245" y="572"/>
                      <a:pt x="295" y="594"/>
                    </a:cubicBezTo>
                    <a:cubicBezTo>
                      <a:pt x="315" y="603"/>
                      <a:pt x="328" y="615"/>
                      <a:pt x="335" y="635"/>
                    </a:cubicBezTo>
                    <a:cubicBezTo>
                      <a:pt x="355" y="691"/>
                      <a:pt x="424" y="708"/>
                      <a:pt x="469" y="686"/>
                    </a:cubicBezTo>
                    <a:cubicBezTo>
                      <a:pt x="496" y="672"/>
                      <a:pt x="524" y="666"/>
                      <a:pt x="555" y="667"/>
                    </a:cubicBezTo>
                    <a:cubicBezTo>
                      <a:pt x="572" y="667"/>
                      <a:pt x="589" y="662"/>
                      <a:pt x="605" y="655"/>
                    </a:cubicBezTo>
                    <a:cubicBezTo>
                      <a:pt x="614" y="651"/>
                      <a:pt x="627" y="642"/>
                      <a:pt x="628" y="633"/>
                    </a:cubicBezTo>
                    <a:cubicBezTo>
                      <a:pt x="633" y="609"/>
                      <a:pt x="650" y="603"/>
                      <a:pt x="669" y="594"/>
                    </a:cubicBezTo>
                    <a:cubicBezTo>
                      <a:pt x="714" y="573"/>
                      <a:pt x="733" y="534"/>
                      <a:pt x="735" y="486"/>
                    </a:cubicBezTo>
                    <a:cubicBezTo>
                      <a:pt x="735" y="478"/>
                      <a:pt x="740" y="471"/>
                      <a:pt x="743" y="464"/>
                    </a:cubicBezTo>
                    <a:cubicBezTo>
                      <a:pt x="748" y="452"/>
                      <a:pt x="756" y="441"/>
                      <a:pt x="759" y="429"/>
                    </a:cubicBezTo>
                    <a:cubicBezTo>
                      <a:pt x="767" y="398"/>
                      <a:pt x="768" y="396"/>
                      <a:pt x="799" y="400"/>
                    </a:cubicBezTo>
                    <a:cubicBezTo>
                      <a:pt x="803" y="400"/>
                      <a:pt x="806" y="401"/>
                      <a:pt x="809" y="401"/>
                    </a:cubicBezTo>
                    <a:cubicBezTo>
                      <a:pt x="835" y="407"/>
                      <a:pt x="854" y="398"/>
                      <a:pt x="866" y="376"/>
                    </a:cubicBezTo>
                    <a:cubicBezTo>
                      <a:pt x="873" y="364"/>
                      <a:pt x="879" y="358"/>
                      <a:pt x="893" y="364"/>
                    </a:cubicBezTo>
                    <a:cubicBezTo>
                      <a:pt x="913" y="373"/>
                      <a:pt x="931" y="365"/>
                      <a:pt x="945" y="353"/>
                    </a:cubicBezTo>
                    <a:cubicBezTo>
                      <a:pt x="966" y="337"/>
                      <a:pt x="987" y="328"/>
                      <a:pt x="1013" y="333"/>
                    </a:cubicBezTo>
                    <a:cubicBezTo>
                      <a:pt x="1018" y="334"/>
                      <a:pt x="1023" y="333"/>
                      <a:pt x="1027" y="332"/>
                    </a:cubicBezTo>
                    <a:cubicBezTo>
                      <a:pt x="1062" y="329"/>
                      <a:pt x="1063" y="328"/>
                      <a:pt x="1079" y="361"/>
                    </a:cubicBezTo>
                    <a:cubicBezTo>
                      <a:pt x="1123" y="447"/>
                      <a:pt x="1147" y="539"/>
                      <a:pt x="1163" y="634"/>
                    </a:cubicBezTo>
                    <a:cubicBezTo>
                      <a:pt x="1165" y="650"/>
                      <a:pt x="1167" y="666"/>
                      <a:pt x="1169" y="682"/>
                    </a:cubicBezTo>
                    <a:cubicBezTo>
                      <a:pt x="1177" y="722"/>
                      <a:pt x="1164" y="756"/>
                      <a:pt x="1130" y="778"/>
                    </a:cubicBezTo>
                    <a:cubicBezTo>
                      <a:pt x="1110" y="792"/>
                      <a:pt x="1085" y="801"/>
                      <a:pt x="1060" y="808"/>
                    </a:cubicBezTo>
                    <a:cubicBezTo>
                      <a:pt x="1034" y="815"/>
                      <a:pt x="1031" y="810"/>
                      <a:pt x="1028" y="783"/>
                    </a:cubicBezTo>
                    <a:cubicBezTo>
                      <a:pt x="1022" y="732"/>
                      <a:pt x="1020" y="680"/>
                      <a:pt x="1010" y="630"/>
                    </a:cubicBezTo>
                    <a:cubicBezTo>
                      <a:pt x="1001" y="580"/>
                      <a:pt x="988" y="530"/>
                      <a:pt x="971" y="482"/>
                    </a:cubicBezTo>
                    <a:cubicBezTo>
                      <a:pt x="954" y="433"/>
                      <a:pt x="916" y="423"/>
                      <a:pt x="872" y="452"/>
                    </a:cubicBezTo>
                    <a:cubicBezTo>
                      <a:pt x="836" y="475"/>
                      <a:pt x="813" y="510"/>
                      <a:pt x="792" y="547"/>
                    </a:cubicBezTo>
                    <a:cubicBezTo>
                      <a:pt x="774" y="578"/>
                      <a:pt x="757" y="610"/>
                      <a:pt x="740" y="642"/>
                    </a:cubicBezTo>
                    <a:cubicBezTo>
                      <a:pt x="658" y="801"/>
                      <a:pt x="473" y="850"/>
                      <a:pt x="329" y="793"/>
                    </a:cubicBezTo>
                    <a:cubicBezTo>
                      <a:pt x="283" y="775"/>
                      <a:pt x="238" y="754"/>
                      <a:pt x="194" y="733"/>
                    </a:cubicBezTo>
                    <a:cubicBezTo>
                      <a:pt x="160" y="717"/>
                      <a:pt x="135" y="689"/>
                      <a:pt x="117" y="657"/>
                    </a:cubicBezTo>
                    <a:cubicBezTo>
                      <a:pt x="31" y="507"/>
                      <a:pt x="0" y="349"/>
                      <a:pt x="52" y="181"/>
                    </a:cubicBezTo>
                    <a:cubicBezTo>
                      <a:pt x="86" y="71"/>
                      <a:pt x="160" y="3"/>
                      <a:pt x="29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a:ln>
                    <a:noFill/>
                  </a:ln>
                  <a:solidFill>
                    <a:srgbClr val="00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91" name="Freeform 76">
                <a:extLst>
                  <a:ext uri="{FF2B5EF4-FFF2-40B4-BE49-F238E27FC236}">
                    <a16:creationId xmlns:a16="http://schemas.microsoft.com/office/drawing/2014/main" id="{FB3A90EC-F3E8-4BDC-A12F-8BD9D9C8C4AA}"/>
                  </a:ext>
                </a:extLst>
              </p:cNvPr>
              <p:cNvSpPr>
                <a:spLocks/>
              </p:cNvSpPr>
              <p:nvPr/>
            </p:nvSpPr>
            <p:spPr bwMode="auto">
              <a:xfrm>
                <a:off x="2096" y="1166"/>
                <a:ext cx="243" cy="372"/>
              </a:xfrm>
              <a:custGeom>
                <a:avLst/>
                <a:gdLst>
                  <a:gd name="T0" fmla="*/ 40 w 162"/>
                  <a:gd name="T1" fmla="*/ 223 h 248"/>
                  <a:gd name="T2" fmla="*/ 37 w 162"/>
                  <a:gd name="T3" fmla="*/ 227 h 248"/>
                  <a:gd name="T4" fmla="*/ 18 w 162"/>
                  <a:gd name="T5" fmla="*/ 241 h 248"/>
                  <a:gd name="T6" fmla="*/ 0 w 162"/>
                  <a:gd name="T7" fmla="*/ 218 h 248"/>
                  <a:gd name="T8" fmla="*/ 7 w 162"/>
                  <a:gd name="T9" fmla="*/ 140 h 248"/>
                  <a:gd name="T10" fmla="*/ 84 w 162"/>
                  <a:gd name="T11" fmla="*/ 16 h 248"/>
                  <a:gd name="T12" fmla="*/ 136 w 162"/>
                  <a:gd name="T13" fmla="*/ 7 h 248"/>
                  <a:gd name="T14" fmla="*/ 160 w 162"/>
                  <a:gd name="T15" fmla="*/ 50 h 248"/>
                  <a:gd name="T16" fmla="*/ 160 w 162"/>
                  <a:gd name="T17" fmla="*/ 56 h 248"/>
                  <a:gd name="T18" fmla="*/ 134 w 162"/>
                  <a:gd name="T19" fmla="*/ 92 h 248"/>
                  <a:gd name="T20" fmla="*/ 134 w 162"/>
                  <a:gd name="T21" fmla="*/ 49 h 248"/>
                  <a:gd name="T22" fmla="*/ 104 w 162"/>
                  <a:gd name="T23" fmla="*/ 35 h 248"/>
                  <a:gd name="T24" fmla="*/ 24 w 162"/>
                  <a:gd name="T25" fmla="*/ 202 h 248"/>
                  <a:gd name="T26" fmla="*/ 40 w 162"/>
                  <a:gd name="T27" fmla="*/ 22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 h="248">
                    <a:moveTo>
                      <a:pt x="40" y="223"/>
                    </a:moveTo>
                    <a:cubicBezTo>
                      <a:pt x="41" y="222"/>
                      <a:pt x="39" y="225"/>
                      <a:pt x="37" y="227"/>
                    </a:cubicBezTo>
                    <a:cubicBezTo>
                      <a:pt x="32" y="234"/>
                      <a:pt x="30" y="248"/>
                      <a:pt x="18" y="241"/>
                    </a:cubicBezTo>
                    <a:cubicBezTo>
                      <a:pt x="10" y="236"/>
                      <a:pt x="0" y="226"/>
                      <a:pt x="0" y="218"/>
                    </a:cubicBezTo>
                    <a:cubicBezTo>
                      <a:pt x="0" y="192"/>
                      <a:pt x="0" y="165"/>
                      <a:pt x="7" y="140"/>
                    </a:cubicBezTo>
                    <a:cubicBezTo>
                      <a:pt x="20" y="91"/>
                      <a:pt x="47" y="50"/>
                      <a:pt x="84" y="16"/>
                    </a:cubicBezTo>
                    <a:cubicBezTo>
                      <a:pt x="100" y="2"/>
                      <a:pt x="118" y="0"/>
                      <a:pt x="136" y="7"/>
                    </a:cubicBezTo>
                    <a:cubicBezTo>
                      <a:pt x="155" y="15"/>
                      <a:pt x="159" y="32"/>
                      <a:pt x="160" y="50"/>
                    </a:cubicBezTo>
                    <a:cubicBezTo>
                      <a:pt x="160" y="52"/>
                      <a:pt x="160" y="54"/>
                      <a:pt x="160" y="56"/>
                    </a:cubicBezTo>
                    <a:cubicBezTo>
                      <a:pt x="162" y="76"/>
                      <a:pt x="158" y="91"/>
                      <a:pt x="134" y="92"/>
                    </a:cubicBezTo>
                    <a:cubicBezTo>
                      <a:pt x="134" y="78"/>
                      <a:pt x="135" y="64"/>
                      <a:pt x="134" y="49"/>
                    </a:cubicBezTo>
                    <a:cubicBezTo>
                      <a:pt x="132" y="30"/>
                      <a:pt x="117" y="22"/>
                      <a:pt x="104" y="35"/>
                    </a:cubicBezTo>
                    <a:cubicBezTo>
                      <a:pt x="55" y="80"/>
                      <a:pt x="23" y="134"/>
                      <a:pt x="24" y="202"/>
                    </a:cubicBezTo>
                    <a:cubicBezTo>
                      <a:pt x="24" y="208"/>
                      <a:pt x="33" y="214"/>
                      <a:pt x="40"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a:ln>
                    <a:noFill/>
                  </a:ln>
                  <a:solidFill>
                    <a:srgbClr val="00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sp>
          <p:nvSpPr>
            <p:cNvPr id="192" name="Freeform 5">
              <a:extLst>
                <a:ext uri="{FF2B5EF4-FFF2-40B4-BE49-F238E27FC236}">
                  <a16:creationId xmlns:a16="http://schemas.microsoft.com/office/drawing/2014/main" id="{210D3627-0C7C-4247-9838-032CE5FBFF97}"/>
                </a:ext>
              </a:extLst>
            </p:cNvPr>
            <p:cNvSpPr>
              <a:spLocks noEditPoints="1"/>
            </p:cNvSpPr>
            <p:nvPr/>
          </p:nvSpPr>
          <p:spPr bwMode="auto">
            <a:xfrm>
              <a:off x="7234282" y="3798995"/>
              <a:ext cx="525379" cy="430520"/>
            </a:xfrm>
            <a:custGeom>
              <a:avLst/>
              <a:gdLst>
                <a:gd name="T0" fmla="*/ 189 w 296"/>
                <a:gd name="T1" fmla="*/ 21 h 242"/>
                <a:gd name="T2" fmla="*/ 178 w 296"/>
                <a:gd name="T3" fmla="*/ 58 h 242"/>
                <a:gd name="T4" fmla="*/ 178 w 296"/>
                <a:gd name="T5" fmla="*/ 111 h 242"/>
                <a:gd name="T6" fmla="*/ 178 w 296"/>
                <a:gd name="T7" fmla="*/ 123 h 242"/>
                <a:gd name="T8" fmla="*/ 178 w 296"/>
                <a:gd name="T9" fmla="*/ 127 h 242"/>
                <a:gd name="T10" fmla="*/ 178 w 296"/>
                <a:gd name="T11" fmla="*/ 187 h 242"/>
                <a:gd name="T12" fmla="*/ 200 w 296"/>
                <a:gd name="T13" fmla="*/ 230 h 242"/>
                <a:gd name="T14" fmla="*/ 231 w 296"/>
                <a:gd name="T15" fmla="*/ 240 h 242"/>
                <a:gd name="T16" fmla="*/ 259 w 296"/>
                <a:gd name="T17" fmla="*/ 237 h 242"/>
                <a:gd name="T18" fmla="*/ 295 w 296"/>
                <a:gd name="T19" fmla="*/ 190 h 242"/>
                <a:gd name="T20" fmla="*/ 295 w 296"/>
                <a:gd name="T21" fmla="*/ 127 h 242"/>
                <a:gd name="T22" fmla="*/ 295 w 296"/>
                <a:gd name="T23" fmla="*/ 123 h 242"/>
                <a:gd name="T24" fmla="*/ 295 w 296"/>
                <a:gd name="T25" fmla="*/ 69 h 242"/>
                <a:gd name="T26" fmla="*/ 294 w 296"/>
                <a:gd name="T27" fmla="*/ 43 h 242"/>
                <a:gd name="T28" fmla="*/ 243 w 296"/>
                <a:gd name="T29" fmla="*/ 1 h 242"/>
                <a:gd name="T30" fmla="*/ 218 w 296"/>
                <a:gd name="T31" fmla="*/ 2 h 242"/>
                <a:gd name="T32" fmla="*/ 189 w 296"/>
                <a:gd name="T33" fmla="*/ 21 h 242"/>
                <a:gd name="T34" fmla="*/ 190 w 296"/>
                <a:gd name="T35" fmla="*/ 123 h 242"/>
                <a:gd name="T36" fmla="*/ 190 w 296"/>
                <a:gd name="T37" fmla="*/ 48 h 242"/>
                <a:gd name="T38" fmla="*/ 208 w 296"/>
                <a:gd name="T39" fmla="*/ 18 h 242"/>
                <a:gd name="T40" fmla="*/ 237 w 296"/>
                <a:gd name="T41" fmla="*/ 12 h 242"/>
                <a:gd name="T42" fmla="*/ 267 w 296"/>
                <a:gd name="T43" fmla="*/ 19 h 242"/>
                <a:gd name="T44" fmla="*/ 284 w 296"/>
                <a:gd name="T45" fmla="*/ 49 h 242"/>
                <a:gd name="T46" fmla="*/ 284 w 296"/>
                <a:gd name="T47" fmla="*/ 123 h 242"/>
                <a:gd name="T48" fmla="*/ 190 w 296"/>
                <a:gd name="T49" fmla="*/ 123 h 242"/>
                <a:gd name="T50" fmla="*/ 0 w 296"/>
                <a:gd name="T51" fmla="*/ 166 h 242"/>
                <a:gd name="T52" fmla="*/ 77 w 296"/>
                <a:gd name="T53" fmla="*/ 242 h 242"/>
                <a:gd name="T54" fmla="*/ 153 w 296"/>
                <a:gd name="T55" fmla="*/ 165 h 242"/>
                <a:gd name="T56" fmla="*/ 76 w 296"/>
                <a:gd name="T57" fmla="*/ 89 h 242"/>
                <a:gd name="T58" fmla="*/ 0 w 296"/>
                <a:gd name="T59" fmla="*/ 166 h 242"/>
                <a:gd name="T60" fmla="*/ 83 w 296"/>
                <a:gd name="T61" fmla="*/ 99 h 242"/>
                <a:gd name="T62" fmla="*/ 143 w 296"/>
                <a:gd name="T63" fmla="*/ 165 h 242"/>
                <a:gd name="T64" fmla="*/ 83 w 296"/>
                <a:gd name="T65" fmla="*/ 232 h 242"/>
                <a:gd name="T66" fmla="*/ 83 w 296"/>
                <a:gd name="T67" fmla="*/ 99 h 242"/>
                <a:gd name="T68" fmla="*/ 10 w 296"/>
                <a:gd name="T69" fmla="*/ 166 h 242"/>
                <a:gd name="T70" fmla="*/ 69 w 296"/>
                <a:gd name="T71" fmla="*/ 99 h 242"/>
                <a:gd name="T72" fmla="*/ 70 w 296"/>
                <a:gd name="T73" fmla="*/ 232 h 242"/>
                <a:gd name="T74" fmla="*/ 10 w 296"/>
                <a:gd name="T75" fmla="*/ 16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6" h="242">
                  <a:moveTo>
                    <a:pt x="189" y="21"/>
                  </a:moveTo>
                  <a:cubicBezTo>
                    <a:pt x="180" y="32"/>
                    <a:pt x="178" y="45"/>
                    <a:pt x="178" y="58"/>
                  </a:cubicBezTo>
                  <a:cubicBezTo>
                    <a:pt x="178" y="72"/>
                    <a:pt x="178" y="97"/>
                    <a:pt x="178" y="111"/>
                  </a:cubicBezTo>
                  <a:cubicBezTo>
                    <a:pt x="178" y="115"/>
                    <a:pt x="178" y="119"/>
                    <a:pt x="178" y="123"/>
                  </a:cubicBezTo>
                  <a:cubicBezTo>
                    <a:pt x="178" y="125"/>
                    <a:pt x="178" y="126"/>
                    <a:pt x="178" y="127"/>
                  </a:cubicBezTo>
                  <a:cubicBezTo>
                    <a:pt x="178" y="147"/>
                    <a:pt x="178" y="167"/>
                    <a:pt x="178" y="187"/>
                  </a:cubicBezTo>
                  <a:cubicBezTo>
                    <a:pt x="178" y="204"/>
                    <a:pt x="185" y="220"/>
                    <a:pt x="200" y="230"/>
                  </a:cubicBezTo>
                  <a:cubicBezTo>
                    <a:pt x="209" y="237"/>
                    <a:pt x="220" y="240"/>
                    <a:pt x="231" y="240"/>
                  </a:cubicBezTo>
                  <a:cubicBezTo>
                    <a:pt x="241" y="240"/>
                    <a:pt x="250" y="240"/>
                    <a:pt x="259" y="237"/>
                  </a:cubicBezTo>
                  <a:cubicBezTo>
                    <a:pt x="280" y="231"/>
                    <a:pt x="294" y="211"/>
                    <a:pt x="295" y="190"/>
                  </a:cubicBezTo>
                  <a:cubicBezTo>
                    <a:pt x="295" y="169"/>
                    <a:pt x="295" y="148"/>
                    <a:pt x="295" y="127"/>
                  </a:cubicBezTo>
                  <a:cubicBezTo>
                    <a:pt x="295" y="126"/>
                    <a:pt x="295" y="125"/>
                    <a:pt x="295" y="123"/>
                  </a:cubicBezTo>
                  <a:cubicBezTo>
                    <a:pt x="295" y="107"/>
                    <a:pt x="295" y="84"/>
                    <a:pt x="295" y="69"/>
                  </a:cubicBezTo>
                  <a:cubicBezTo>
                    <a:pt x="295" y="61"/>
                    <a:pt x="296" y="52"/>
                    <a:pt x="294" y="43"/>
                  </a:cubicBezTo>
                  <a:cubicBezTo>
                    <a:pt x="290" y="19"/>
                    <a:pt x="268" y="1"/>
                    <a:pt x="243" y="1"/>
                  </a:cubicBezTo>
                  <a:cubicBezTo>
                    <a:pt x="235" y="1"/>
                    <a:pt x="226" y="0"/>
                    <a:pt x="218" y="2"/>
                  </a:cubicBezTo>
                  <a:cubicBezTo>
                    <a:pt x="207" y="5"/>
                    <a:pt x="196" y="12"/>
                    <a:pt x="189" y="21"/>
                  </a:cubicBezTo>
                  <a:close/>
                  <a:moveTo>
                    <a:pt x="190" y="123"/>
                  </a:moveTo>
                  <a:cubicBezTo>
                    <a:pt x="189" y="101"/>
                    <a:pt x="189" y="69"/>
                    <a:pt x="190" y="48"/>
                  </a:cubicBezTo>
                  <a:cubicBezTo>
                    <a:pt x="190" y="36"/>
                    <a:pt x="198" y="25"/>
                    <a:pt x="208" y="18"/>
                  </a:cubicBezTo>
                  <a:cubicBezTo>
                    <a:pt x="217" y="12"/>
                    <a:pt x="227" y="12"/>
                    <a:pt x="237" y="12"/>
                  </a:cubicBezTo>
                  <a:cubicBezTo>
                    <a:pt x="248" y="12"/>
                    <a:pt x="257" y="13"/>
                    <a:pt x="267" y="19"/>
                  </a:cubicBezTo>
                  <a:cubicBezTo>
                    <a:pt x="277" y="26"/>
                    <a:pt x="283" y="37"/>
                    <a:pt x="284" y="49"/>
                  </a:cubicBezTo>
                  <a:cubicBezTo>
                    <a:pt x="285" y="70"/>
                    <a:pt x="284" y="101"/>
                    <a:pt x="284" y="123"/>
                  </a:cubicBezTo>
                  <a:lnTo>
                    <a:pt x="190" y="123"/>
                  </a:lnTo>
                  <a:close/>
                  <a:moveTo>
                    <a:pt x="0" y="166"/>
                  </a:moveTo>
                  <a:cubicBezTo>
                    <a:pt x="0" y="208"/>
                    <a:pt x="34" y="242"/>
                    <a:pt x="77" y="242"/>
                  </a:cubicBezTo>
                  <a:cubicBezTo>
                    <a:pt x="119" y="242"/>
                    <a:pt x="153" y="207"/>
                    <a:pt x="153" y="165"/>
                  </a:cubicBezTo>
                  <a:cubicBezTo>
                    <a:pt x="153" y="123"/>
                    <a:pt x="118" y="89"/>
                    <a:pt x="76" y="89"/>
                  </a:cubicBezTo>
                  <a:cubicBezTo>
                    <a:pt x="34" y="89"/>
                    <a:pt x="0" y="124"/>
                    <a:pt x="0" y="166"/>
                  </a:cubicBezTo>
                  <a:close/>
                  <a:moveTo>
                    <a:pt x="83" y="99"/>
                  </a:moveTo>
                  <a:cubicBezTo>
                    <a:pt x="116" y="102"/>
                    <a:pt x="143" y="131"/>
                    <a:pt x="143" y="165"/>
                  </a:cubicBezTo>
                  <a:cubicBezTo>
                    <a:pt x="143" y="200"/>
                    <a:pt x="117" y="228"/>
                    <a:pt x="83" y="232"/>
                  </a:cubicBezTo>
                  <a:lnTo>
                    <a:pt x="83" y="99"/>
                  </a:lnTo>
                  <a:close/>
                  <a:moveTo>
                    <a:pt x="10" y="166"/>
                  </a:moveTo>
                  <a:cubicBezTo>
                    <a:pt x="9" y="131"/>
                    <a:pt x="36" y="103"/>
                    <a:pt x="69" y="99"/>
                  </a:cubicBezTo>
                  <a:cubicBezTo>
                    <a:pt x="70" y="232"/>
                    <a:pt x="70" y="232"/>
                    <a:pt x="70" y="232"/>
                  </a:cubicBezTo>
                  <a:cubicBezTo>
                    <a:pt x="36" y="229"/>
                    <a:pt x="10" y="200"/>
                    <a:pt x="10" y="166"/>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a:ln>
                  <a:noFill/>
                </a:ln>
                <a:solidFill>
                  <a:srgbClr val="00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sp>
        <p:nvSpPr>
          <p:cNvPr id="8" name="Rettangolo 7">
            <a:extLst>
              <a:ext uri="{FF2B5EF4-FFF2-40B4-BE49-F238E27FC236}">
                <a16:creationId xmlns:a16="http://schemas.microsoft.com/office/drawing/2014/main" id="{017EA3E6-DF28-85F7-9D07-AEE11791ED91}"/>
              </a:ext>
            </a:extLst>
          </p:cNvPr>
          <p:cNvSpPr/>
          <p:nvPr/>
        </p:nvSpPr>
        <p:spPr>
          <a:xfrm>
            <a:off x="0" y="3214624"/>
            <a:ext cx="12192000" cy="160940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err="1">
              <a:ln>
                <a:noFill/>
              </a:ln>
              <a:solidFill>
                <a:srgbClr val="FFFFFF"/>
              </a:solidFill>
              <a:effectLst/>
              <a:uLnTx/>
              <a:uFillTx/>
              <a:latin typeface="Apis For Office"/>
              <a:ea typeface="+mn-ea"/>
              <a:cs typeface="+mn-cs"/>
            </a:endParaRPr>
          </a:p>
        </p:txBody>
      </p:sp>
    </p:spTree>
    <p:extLst>
      <p:ext uri="{BB962C8B-B14F-4D97-AF65-F5344CB8AC3E}">
        <p14:creationId xmlns:p14="http://schemas.microsoft.com/office/powerpoint/2010/main" val="144616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33BDC24-25A1-A004-A58E-48560D27266C}"/>
              </a:ext>
            </a:extLst>
          </p:cNvPr>
          <p:cNvPicPr>
            <a:picLocks noChangeAspect="1"/>
          </p:cNvPicPr>
          <p:nvPr/>
        </p:nvPicPr>
        <p:blipFill>
          <a:blip r:embed="rId2"/>
          <a:stretch>
            <a:fillRect/>
          </a:stretch>
        </p:blipFill>
        <p:spPr>
          <a:xfrm>
            <a:off x="1373377" y="1038793"/>
            <a:ext cx="9445246" cy="5819207"/>
          </a:xfrm>
          <a:prstGeom prst="rect">
            <a:avLst/>
          </a:prstGeom>
        </p:spPr>
      </p:pic>
      <p:pic>
        <p:nvPicPr>
          <p:cNvPr id="4" name="Immagine 3">
            <a:extLst>
              <a:ext uri="{FF2B5EF4-FFF2-40B4-BE49-F238E27FC236}">
                <a16:creationId xmlns:a16="http://schemas.microsoft.com/office/drawing/2014/main" id="{25CD51FC-71AF-7175-3950-B6A742570094}"/>
              </a:ext>
            </a:extLst>
          </p:cNvPr>
          <p:cNvPicPr>
            <a:picLocks noChangeAspect="1"/>
          </p:cNvPicPr>
          <p:nvPr/>
        </p:nvPicPr>
        <p:blipFill>
          <a:blip r:embed="rId3"/>
          <a:stretch>
            <a:fillRect/>
          </a:stretch>
        </p:blipFill>
        <p:spPr>
          <a:xfrm>
            <a:off x="123257" y="114300"/>
            <a:ext cx="3165297" cy="1535185"/>
          </a:xfrm>
          <a:prstGeom prst="rect">
            <a:avLst/>
          </a:prstGeom>
        </p:spPr>
      </p:pic>
      <p:sp>
        <p:nvSpPr>
          <p:cNvPr id="5" name="Rettangolo 4">
            <a:extLst>
              <a:ext uri="{FF2B5EF4-FFF2-40B4-BE49-F238E27FC236}">
                <a16:creationId xmlns:a16="http://schemas.microsoft.com/office/drawing/2014/main" id="{DE1B00E6-6819-D8D7-0920-433530E62E53}"/>
              </a:ext>
            </a:extLst>
          </p:cNvPr>
          <p:cNvSpPr/>
          <p:nvPr/>
        </p:nvSpPr>
        <p:spPr>
          <a:xfrm>
            <a:off x="3288554" y="1853967"/>
            <a:ext cx="1770007" cy="192107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1">
            <a:extLst>
              <a:ext uri="{FF2B5EF4-FFF2-40B4-BE49-F238E27FC236}">
                <a16:creationId xmlns:a16="http://schemas.microsoft.com/office/drawing/2014/main" id="{278456C5-3150-B31C-C053-372ADE5301D2}"/>
              </a:ext>
            </a:extLst>
          </p:cNvPr>
          <p:cNvSpPr/>
          <p:nvPr/>
        </p:nvSpPr>
        <p:spPr>
          <a:xfrm>
            <a:off x="2231471" y="5553513"/>
            <a:ext cx="1224793" cy="42783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BFA0EDC9-F74E-B591-A759-429E80F3AE86}"/>
              </a:ext>
            </a:extLst>
          </p:cNvPr>
          <p:cNvSpPr/>
          <p:nvPr/>
        </p:nvSpPr>
        <p:spPr>
          <a:xfrm>
            <a:off x="6586756" y="5034794"/>
            <a:ext cx="2213295" cy="42783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0948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a:extLst>
              <a:ext uri="{FF2B5EF4-FFF2-40B4-BE49-F238E27FC236}">
                <a16:creationId xmlns:a16="http://schemas.microsoft.com/office/drawing/2014/main" id="{E1F656F5-7808-B0B8-B3D5-5922316B3986}"/>
              </a:ext>
            </a:extLst>
          </p:cNvPr>
          <p:cNvGrpSpPr/>
          <p:nvPr/>
        </p:nvGrpSpPr>
        <p:grpSpPr>
          <a:xfrm>
            <a:off x="3371284" y="185169"/>
            <a:ext cx="4543425" cy="6656053"/>
            <a:chOff x="451912" y="201947"/>
            <a:chExt cx="4543425" cy="6656053"/>
          </a:xfrm>
        </p:grpSpPr>
        <p:pic>
          <p:nvPicPr>
            <p:cNvPr id="3" name="Immagine 2">
              <a:extLst>
                <a:ext uri="{FF2B5EF4-FFF2-40B4-BE49-F238E27FC236}">
                  <a16:creationId xmlns:a16="http://schemas.microsoft.com/office/drawing/2014/main" id="{24C9E56B-89B1-2839-5DBF-9A067349EE38}"/>
                </a:ext>
              </a:extLst>
            </p:cNvPr>
            <p:cNvPicPr>
              <a:picLocks noChangeAspect="1"/>
            </p:cNvPicPr>
            <p:nvPr/>
          </p:nvPicPr>
          <p:blipFill>
            <a:blip r:embed="rId2"/>
            <a:stretch>
              <a:fillRect/>
            </a:stretch>
          </p:blipFill>
          <p:spPr>
            <a:xfrm>
              <a:off x="451912" y="201947"/>
              <a:ext cx="4543425" cy="1924050"/>
            </a:xfrm>
            <a:prstGeom prst="rect">
              <a:avLst/>
            </a:prstGeom>
          </p:spPr>
        </p:pic>
        <p:pic>
          <p:nvPicPr>
            <p:cNvPr id="5" name="Immagine 4">
              <a:extLst>
                <a:ext uri="{FF2B5EF4-FFF2-40B4-BE49-F238E27FC236}">
                  <a16:creationId xmlns:a16="http://schemas.microsoft.com/office/drawing/2014/main" id="{622F0E53-99D2-1144-B860-8D5C498F7CA7}"/>
                </a:ext>
              </a:extLst>
            </p:cNvPr>
            <p:cNvPicPr>
              <a:picLocks noChangeAspect="1"/>
            </p:cNvPicPr>
            <p:nvPr/>
          </p:nvPicPr>
          <p:blipFill>
            <a:blip r:embed="rId3"/>
            <a:stretch>
              <a:fillRect/>
            </a:stretch>
          </p:blipFill>
          <p:spPr>
            <a:xfrm>
              <a:off x="451912" y="2019300"/>
              <a:ext cx="4495800" cy="4838700"/>
            </a:xfrm>
            <a:prstGeom prst="rect">
              <a:avLst/>
            </a:prstGeom>
          </p:spPr>
        </p:pic>
      </p:grpSp>
      <p:pic>
        <p:nvPicPr>
          <p:cNvPr id="7" name="Immagine 6">
            <a:extLst>
              <a:ext uri="{FF2B5EF4-FFF2-40B4-BE49-F238E27FC236}">
                <a16:creationId xmlns:a16="http://schemas.microsoft.com/office/drawing/2014/main" id="{944CBE3A-226F-A330-8330-E95B43F75717}"/>
              </a:ext>
            </a:extLst>
          </p:cNvPr>
          <p:cNvPicPr>
            <a:picLocks noChangeAspect="1"/>
          </p:cNvPicPr>
          <p:nvPr/>
        </p:nvPicPr>
        <p:blipFill>
          <a:blip r:embed="rId4"/>
          <a:stretch>
            <a:fillRect/>
          </a:stretch>
        </p:blipFill>
        <p:spPr>
          <a:xfrm>
            <a:off x="123257" y="114300"/>
            <a:ext cx="3165297" cy="1535185"/>
          </a:xfrm>
          <a:prstGeom prst="rect">
            <a:avLst/>
          </a:prstGeom>
        </p:spPr>
      </p:pic>
      <p:pic>
        <p:nvPicPr>
          <p:cNvPr id="9" name="Immagine 8">
            <a:extLst>
              <a:ext uri="{FF2B5EF4-FFF2-40B4-BE49-F238E27FC236}">
                <a16:creationId xmlns:a16="http://schemas.microsoft.com/office/drawing/2014/main" id="{6AEDB515-7EDF-8DE7-F672-64B13EC1AEAE}"/>
              </a:ext>
            </a:extLst>
          </p:cNvPr>
          <p:cNvPicPr>
            <a:picLocks noChangeAspect="1"/>
          </p:cNvPicPr>
          <p:nvPr/>
        </p:nvPicPr>
        <p:blipFill>
          <a:blip r:embed="rId5"/>
          <a:stretch>
            <a:fillRect/>
          </a:stretch>
        </p:blipFill>
        <p:spPr>
          <a:xfrm>
            <a:off x="8784453" y="4654800"/>
            <a:ext cx="3091432" cy="647044"/>
          </a:xfrm>
          <a:prstGeom prst="rect">
            <a:avLst/>
          </a:prstGeom>
        </p:spPr>
      </p:pic>
      <p:pic>
        <p:nvPicPr>
          <p:cNvPr id="11" name="Immagine 10">
            <a:extLst>
              <a:ext uri="{FF2B5EF4-FFF2-40B4-BE49-F238E27FC236}">
                <a16:creationId xmlns:a16="http://schemas.microsoft.com/office/drawing/2014/main" id="{98001F67-16CA-9537-15E0-13F3714D573B}"/>
              </a:ext>
            </a:extLst>
          </p:cNvPr>
          <p:cNvPicPr>
            <a:picLocks noChangeAspect="1"/>
          </p:cNvPicPr>
          <p:nvPr/>
        </p:nvPicPr>
        <p:blipFill>
          <a:blip r:embed="rId6"/>
          <a:stretch>
            <a:fillRect/>
          </a:stretch>
        </p:blipFill>
        <p:spPr>
          <a:xfrm>
            <a:off x="8725971" y="1782883"/>
            <a:ext cx="3208396" cy="652672"/>
          </a:xfrm>
          <a:prstGeom prst="rect">
            <a:avLst/>
          </a:prstGeom>
        </p:spPr>
      </p:pic>
      <p:sp>
        <p:nvSpPr>
          <p:cNvPr id="2" name="Rettangolo 1">
            <a:extLst>
              <a:ext uri="{FF2B5EF4-FFF2-40B4-BE49-F238E27FC236}">
                <a16:creationId xmlns:a16="http://schemas.microsoft.com/office/drawing/2014/main" id="{5C980823-4090-4156-8A45-A0DAC5CA07A6}"/>
              </a:ext>
            </a:extLst>
          </p:cNvPr>
          <p:cNvSpPr/>
          <p:nvPr/>
        </p:nvSpPr>
        <p:spPr>
          <a:xfrm>
            <a:off x="5658928" y="1782883"/>
            <a:ext cx="2130725" cy="219639"/>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 name="Rettangolo 9">
            <a:extLst>
              <a:ext uri="{FF2B5EF4-FFF2-40B4-BE49-F238E27FC236}">
                <a16:creationId xmlns:a16="http://schemas.microsoft.com/office/drawing/2014/main" id="{EA5C5AAF-61DA-46D5-9E13-583E59CBD043}"/>
              </a:ext>
            </a:extLst>
          </p:cNvPr>
          <p:cNvSpPr/>
          <p:nvPr/>
        </p:nvSpPr>
        <p:spPr>
          <a:xfrm>
            <a:off x="3371284" y="2032775"/>
            <a:ext cx="4418369" cy="219639"/>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Rettangolo 11">
            <a:extLst>
              <a:ext uri="{FF2B5EF4-FFF2-40B4-BE49-F238E27FC236}">
                <a16:creationId xmlns:a16="http://schemas.microsoft.com/office/drawing/2014/main" id="{07550722-1673-408B-B343-F787EA6A0DC6}"/>
              </a:ext>
            </a:extLst>
          </p:cNvPr>
          <p:cNvSpPr/>
          <p:nvPr/>
        </p:nvSpPr>
        <p:spPr>
          <a:xfrm>
            <a:off x="3428798" y="2219679"/>
            <a:ext cx="4418369" cy="219639"/>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3" name="Rettangolo 12">
            <a:extLst>
              <a:ext uri="{FF2B5EF4-FFF2-40B4-BE49-F238E27FC236}">
                <a16:creationId xmlns:a16="http://schemas.microsoft.com/office/drawing/2014/main" id="{BF508743-283D-4D01-8E47-B063B39EDFF4}"/>
              </a:ext>
            </a:extLst>
          </p:cNvPr>
          <p:cNvSpPr/>
          <p:nvPr/>
        </p:nvSpPr>
        <p:spPr>
          <a:xfrm>
            <a:off x="3477686" y="2449713"/>
            <a:ext cx="4418369" cy="219639"/>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4" name="Rettangolo 13">
            <a:extLst>
              <a:ext uri="{FF2B5EF4-FFF2-40B4-BE49-F238E27FC236}">
                <a16:creationId xmlns:a16="http://schemas.microsoft.com/office/drawing/2014/main" id="{4A1B0B82-5014-481C-A3D8-2DC26D124D3C}"/>
              </a:ext>
            </a:extLst>
          </p:cNvPr>
          <p:cNvSpPr/>
          <p:nvPr/>
        </p:nvSpPr>
        <p:spPr>
          <a:xfrm>
            <a:off x="3414431" y="2671121"/>
            <a:ext cx="2442906" cy="219639"/>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5" name="Rettangolo 14">
            <a:extLst>
              <a:ext uri="{FF2B5EF4-FFF2-40B4-BE49-F238E27FC236}">
                <a16:creationId xmlns:a16="http://schemas.microsoft.com/office/drawing/2014/main" id="{B2D026EB-597B-4C6C-BAA5-78F73F9BA68B}"/>
              </a:ext>
            </a:extLst>
          </p:cNvPr>
          <p:cNvSpPr/>
          <p:nvPr/>
        </p:nvSpPr>
        <p:spPr>
          <a:xfrm>
            <a:off x="3414432" y="3177947"/>
            <a:ext cx="1474440" cy="219639"/>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6" name="Rettangolo 15">
            <a:extLst>
              <a:ext uri="{FF2B5EF4-FFF2-40B4-BE49-F238E27FC236}">
                <a16:creationId xmlns:a16="http://schemas.microsoft.com/office/drawing/2014/main" id="{2B0A230B-28A2-4A60-9392-235161EF4FB8}"/>
              </a:ext>
            </a:extLst>
          </p:cNvPr>
          <p:cNvSpPr/>
          <p:nvPr/>
        </p:nvSpPr>
        <p:spPr>
          <a:xfrm>
            <a:off x="3384010" y="4756171"/>
            <a:ext cx="4418369" cy="219639"/>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7" name="Rettangolo 16">
            <a:extLst>
              <a:ext uri="{FF2B5EF4-FFF2-40B4-BE49-F238E27FC236}">
                <a16:creationId xmlns:a16="http://schemas.microsoft.com/office/drawing/2014/main" id="{31C1895A-4A7E-49EF-B35E-511C99933C45}"/>
              </a:ext>
            </a:extLst>
          </p:cNvPr>
          <p:cNvSpPr/>
          <p:nvPr/>
        </p:nvSpPr>
        <p:spPr>
          <a:xfrm>
            <a:off x="3384009" y="4995300"/>
            <a:ext cx="4418369" cy="219639"/>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8" name="Rettangolo 17">
            <a:extLst>
              <a:ext uri="{FF2B5EF4-FFF2-40B4-BE49-F238E27FC236}">
                <a16:creationId xmlns:a16="http://schemas.microsoft.com/office/drawing/2014/main" id="{4EC4ABC3-5D80-4FEA-A2F2-7462183828F6}"/>
              </a:ext>
            </a:extLst>
          </p:cNvPr>
          <p:cNvSpPr/>
          <p:nvPr/>
        </p:nvSpPr>
        <p:spPr>
          <a:xfrm>
            <a:off x="3371284" y="5234429"/>
            <a:ext cx="4418369" cy="219639"/>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9" name="Rettangolo 18">
            <a:extLst>
              <a:ext uri="{FF2B5EF4-FFF2-40B4-BE49-F238E27FC236}">
                <a16:creationId xmlns:a16="http://schemas.microsoft.com/office/drawing/2014/main" id="{6AF01ED3-6EB3-4FCF-B746-E757E004B0F0}"/>
              </a:ext>
            </a:extLst>
          </p:cNvPr>
          <p:cNvSpPr/>
          <p:nvPr/>
        </p:nvSpPr>
        <p:spPr>
          <a:xfrm>
            <a:off x="3371284" y="5449747"/>
            <a:ext cx="2486054" cy="219639"/>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0" name="Rettangolo 19">
            <a:extLst>
              <a:ext uri="{FF2B5EF4-FFF2-40B4-BE49-F238E27FC236}">
                <a16:creationId xmlns:a16="http://schemas.microsoft.com/office/drawing/2014/main" id="{97EBF6AC-008A-458F-A886-5FD1989BC14D}"/>
              </a:ext>
            </a:extLst>
          </p:cNvPr>
          <p:cNvSpPr/>
          <p:nvPr/>
        </p:nvSpPr>
        <p:spPr>
          <a:xfrm>
            <a:off x="3384009" y="5665065"/>
            <a:ext cx="2183872" cy="219639"/>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344771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par>
                          <p:cTn id="42" fill="hold">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AEF429E-1214-AE9E-956F-C336FB39F8E8}"/>
              </a:ext>
            </a:extLst>
          </p:cNvPr>
          <p:cNvPicPr>
            <a:picLocks noChangeAspect="1"/>
          </p:cNvPicPr>
          <p:nvPr/>
        </p:nvPicPr>
        <p:blipFill>
          <a:blip r:embed="rId2"/>
          <a:stretch>
            <a:fillRect/>
          </a:stretch>
        </p:blipFill>
        <p:spPr>
          <a:xfrm>
            <a:off x="1100099" y="1137624"/>
            <a:ext cx="9991801" cy="4231329"/>
          </a:xfrm>
          <a:prstGeom prst="rect">
            <a:avLst/>
          </a:prstGeom>
        </p:spPr>
      </p:pic>
      <p:pic>
        <p:nvPicPr>
          <p:cNvPr id="4" name="Immagine 3">
            <a:extLst>
              <a:ext uri="{FF2B5EF4-FFF2-40B4-BE49-F238E27FC236}">
                <a16:creationId xmlns:a16="http://schemas.microsoft.com/office/drawing/2014/main" id="{C58C227E-D745-0621-1739-71C62ACD4595}"/>
              </a:ext>
            </a:extLst>
          </p:cNvPr>
          <p:cNvPicPr>
            <a:picLocks noChangeAspect="1"/>
          </p:cNvPicPr>
          <p:nvPr/>
        </p:nvPicPr>
        <p:blipFill>
          <a:blip r:embed="rId3"/>
          <a:stretch>
            <a:fillRect/>
          </a:stretch>
        </p:blipFill>
        <p:spPr>
          <a:xfrm>
            <a:off x="123257" y="114300"/>
            <a:ext cx="3165297" cy="1535185"/>
          </a:xfrm>
          <a:prstGeom prst="rect">
            <a:avLst/>
          </a:prstGeom>
        </p:spPr>
      </p:pic>
    </p:spTree>
    <p:extLst>
      <p:ext uri="{BB962C8B-B14F-4D97-AF65-F5344CB8AC3E}">
        <p14:creationId xmlns:p14="http://schemas.microsoft.com/office/powerpoint/2010/main" val="1556198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B16CA9B-24F8-BE80-FDAB-C24E98204B72}"/>
              </a:ext>
            </a:extLst>
          </p:cNvPr>
          <p:cNvPicPr>
            <a:picLocks noChangeAspect="1"/>
          </p:cNvPicPr>
          <p:nvPr/>
        </p:nvPicPr>
        <p:blipFill>
          <a:blip r:embed="rId2"/>
          <a:stretch>
            <a:fillRect/>
          </a:stretch>
        </p:blipFill>
        <p:spPr>
          <a:xfrm>
            <a:off x="2298583" y="1613780"/>
            <a:ext cx="9893417" cy="5129920"/>
          </a:xfrm>
          <a:prstGeom prst="rect">
            <a:avLst/>
          </a:prstGeom>
        </p:spPr>
      </p:pic>
      <p:pic>
        <p:nvPicPr>
          <p:cNvPr id="5" name="Immagine 4">
            <a:extLst>
              <a:ext uri="{FF2B5EF4-FFF2-40B4-BE49-F238E27FC236}">
                <a16:creationId xmlns:a16="http://schemas.microsoft.com/office/drawing/2014/main" id="{87FAB3EC-BCBF-0E8F-5747-79590E6C0C92}"/>
              </a:ext>
            </a:extLst>
          </p:cNvPr>
          <p:cNvPicPr>
            <a:picLocks noChangeAspect="1"/>
          </p:cNvPicPr>
          <p:nvPr/>
        </p:nvPicPr>
        <p:blipFill>
          <a:blip r:embed="rId3"/>
          <a:stretch>
            <a:fillRect/>
          </a:stretch>
        </p:blipFill>
        <p:spPr>
          <a:xfrm>
            <a:off x="123257" y="114300"/>
            <a:ext cx="3165297" cy="1535185"/>
          </a:xfrm>
          <a:prstGeom prst="rect">
            <a:avLst/>
          </a:prstGeom>
        </p:spPr>
      </p:pic>
      <p:sp>
        <p:nvSpPr>
          <p:cNvPr id="2" name="Croce 1">
            <a:extLst>
              <a:ext uri="{FF2B5EF4-FFF2-40B4-BE49-F238E27FC236}">
                <a16:creationId xmlns:a16="http://schemas.microsoft.com/office/drawing/2014/main" id="{6218345A-7972-43C6-BC9B-3FE2219C412C}"/>
              </a:ext>
            </a:extLst>
          </p:cNvPr>
          <p:cNvSpPr/>
          <p:nvPr/>
        </p:nvSpPr>
        <p:spPr>
          <a:xfrm rot="18875525">
            <a:off x="4888873" y="1901227"/>
            <a:ext cx="380245" cy="362139"/>
          </a:xfrm>
          <a:prstGeom prst="plus">
            <a:avLst>
              <a:gd name="adj" fmla="val 3728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1087450A-32D2-4710-954A-D59C665C30C4}"/>
              </a:ext>
            </a:extLst>
          </p:cNvPr>
          <p:cNvSpPr/>
          <p:nvPr/>
        </p:nvSpPr>
        <p:spPr>
          <a:xfrm>
            <a:off x="4617780" y="2326702"/>
            <a:ext cx="913887" cy="298804"/>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 name="Rettangolo 3">
            <a:extLst>
              <a:ext uri="{FF2B5EF4-FFF2-40B4-BE49-F238E27FC236}">
                <a16:creationId xmlns:a16="http://schemas.microsoft.com/office/drawing/2014/main" id="{FE39CBFD-DB2E-4B7D-8D96-5F52E5D679AA}"/>
              </a:ext>
            </a:extLst>
          </p:cNvPr>
          <p:cNvSpPr/>
          <p:nvPr/>
        </p:nvSpPr>
        <p:spPr>
          <a:xfrm>
            <a:off x="5205744" y="4798337"/>
            <a:ext cx="1240324" cy="2987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33393E3C-0086-4994-863E-6D736DEFD864}"/>
              </a:ext>
            </a:extLst>
          </p:cNvPr>
          <p:cNvSpPr/>
          <p:nvPr/>
        </p:nvSpPr>
        <p:spPr>
          <a:xfrm>
            <a:off x="8373459" y="2904615"/>
            <a:ext cx="2970533" cy="771092"/>
          </a:xfrm>
          <a:prstGeom prst="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 name="Rettangolo 7">
            <a:extLst>
              <a:ext uri="{FF2B5EF4-FFF2-40B4-BE49-F238E27FC236}">
                <a16:creationId xmlns:a16="http://schemas.microsoft.com/office/drawing/2014/main" id="{0D9A8CE9-A9EC-47CA-8841-A868386226CB}"/>
              </a:ext>
            </a:extLst>
          </p:cNvPr>
          <p:cNvSpPr/>
          <p:nvPr/>
        </p:nvSpPr>
        <p:spPr>
          <a:xfrm>
            <a:off x="8373458" y="4326009"/>
            <a:ext cx="2970533" cy="771092"/>
          </a:xfrm>
          <a:prstGeom prst="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Freccia destra rientrata 8">
            <a:extLst>
              <a:ext uri="{FF2B5EF4-FFF2-40B4-BE49-F238E27FC236}">
                <a16:creationId xmlns:a16="http://schemas.microsoft.com/office/drawing/2014/main" id="{26AD5604-B1D0-4CD2-A673-F58D1CD631C8}"/>
              </a:ext>
            </a:extLst>
          </p:cNvPr>
          <p:cNvSpPr/>
          <p:nvPr/>
        </p:nvSpPr>
        <p:spPr>
          <a:xfrm>
            <a:off x="4237022" y="1720158"/>
            <a:ext cx="2046083" cy="706171"/>
          </a:xfrm>
          <a:prstGeom prst="notchedRightArrow">
            <a:avLst/>
          </a:prstGeom>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153613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4"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CF4F270-40C6-5EDB-EF24-B42FD641975B}"/>
              </a:ext>
            </a:extLst>
          </p:cNvPr>
          <p:cNvPicPr>
            <a:picLocks noChangeAspect="1"/>
          </p:cNvPicPr>
          <p:nvPr/>
        </p:nvPicPr>
        <p:blipFill>
          <a:blip r:embed="rId2"/>
          <a:stretch>
            <a:fillRect/>
          </a:stretch>
        </p:blipFill>
        <p:spPr>
          <a:xfrm>
            <a:off x="123257" y="114300"/>
            <a:ext cx="3165297" cy="1535185"/>
          </a:xfrm>
          <a:prstGeom prst="rect">
            <a:avLst/>
          </a:prstGeom>
        </p:spPr>
      </p:pic>
      <p:pic>
        <p:nvPicPr>
          <p:cNvPr id="4" name="Immagine 3">
            <a:extLst>
              <a:ext uri="{FF2B5EF4-FFF2-40B4-BE49-F238E27FC236}">
                <a16:creationId xmlns:a16="http://schemas.microsoft.com/office/drawing/2014/main" id="{DF5A9850-D30B-1177-7E30-4B6A8EB7B206}"/>
              </a:ext>
            </a:extLst>
          </p:cNvPr>
          <p:cNvPicPr>
            <a:picLocks noChangeAspect="1"/>
          </p:cNvPicPr>
          <p:nvPr/>
        </p:nvPicPr>
        <p:blipFill>
          <a:blip r:embed="rId3"/>
          <a:stretch>
            <a:fillRect/>
          </a:stretch>
        </p:blipFill>
        <p:spPr>
          <a:xfrm>
            <a:off x="752562" y="1885622"/>
            <a:ext cx="10238653" cy="4229952"/>
          </a:xfrm>
          <a:prstGeom prst="rect">
            <a:avLst/>
          </a:prstGeom>
        </p:spPr>
      </p:pic>
      <p:pic>
        <p:nvPicPr>
          <p:cNvPr id="6" name="Immagine 5">
            <a:extLst>
              <a:ext uri="{FF2B5EF4-FFF2-40B4-BE49-F238E27FC236}">
                <a16:creationId xmlns:a16="http://schemas.microsoft.com/office/drawing/2014/main" id="{B6EFBB52-24F1-ADCC-5DCD-1FE5AB3B2B3B}"/>
              </a:ext>
            </a:extLst>
          </p:cNvPr>
          <p:cNvPicPr>
            <a:picLocks noChangeAspect="1"/>
          </p:cNvPicPr>
          <p:nvPr/>
        </p:nvPicPr>
        <p:blipFill>
          <a:blip r:embed="rId4"/>
          <a:stretch>
            <a:fillRect/>
          </a:stretch>
        </p:blipFill>
        <p:spPr>
          <a:xfrm>
            <a:off x="8103224" y="6115574"/>
            <a:ext cx="3842700" cy="644582"/>
          </a:xfrm>
          <a:prstGeom prst="rect">
            <a:avLst/>
          </a:prstGeom>
        </p:spPr>
      </p:pic>
      <p:sp>
        <p:nvSpPr>
          <p:cNvPr id="7" name="Rettangolo 6">
            <a:extLst>
              <a:ext uri="{FF2B5EF4-FFF2-40B4-BE49-F238E27FC236}">
                <a16:creationId xmlns:a16="http://schemas.microsoft.com/office/drawing/2014/main" id="{4A9A1D87-15B4-49D1-9F25-EFDA0A33456E}"/>
              </a:ext>
            </a:extLst>
          </p:cNvPr>
          <p:cNvSpPr/>
          <p:nvPr/>
        </p:nvSpPr>
        <p:spPr>
          <a:xfrm>
            <a:off x="3114905" y="3594187"/>
            <a:ext cx="7794521" cy="389338"/>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 name="Rettangolo 7">
            <a:extLst>
              <a:ext uri="{FF2B5EF4-FFF2-40B4-BE49-F238E27FC236}">
                <a16:creationId xmlns:a16="http://schemas.microsoft.com/office/drawing/2014/main" id="{1BFCA992-25B1-496E-9420-EEE8359E3D10}"/>
              </a:ext>
            </a:extLst>
          </p:cNvPr>
          <p:cNvSpPr/>
          <p:nvPr/>
        </p:nvSpPr>
        <p:spPr>
          <a:xfrm>
            <a:off x="949619" y="4111147"/>
            <a:ext cx="4944188" cy="389338"/>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164423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DF67E80-52C6-FAAD-862C-FE09DC632A7B}"/>
              </a:ext>
            </a:extLst>
          </p:cNvPr>
          <p:cNvPicPr>
            <a:picLocks noChangeAspect="1"/>
          </p:cNvPicPr>
          <p:nvPr/>
        </p:nvPicPr>
        <p:blipFill>
          <a:blip r:embed="rId2"/>
          <a:stretch>
            <a:fillRect/>
          </a:stretch>
        </p:blipFill>
        <p:spPr>
          <a:xfrm>
            <a:off x="8839418" y="5297648"/>
            <a:ext cx="3165297" cy="1535185"/>
          </a:xfrm>
          <a:prstGeom prst="rect">
            <a:avLst/>
          </a:prstGeom>
        </p:spPr>
      </p:pic>
      <p:grpSp>
        <p:nvGrpSpPr>
          <p:cNvPr id="11" name="Gruppo 10">
            <a:extLst>
              <a:ext uri="{FF2B5EF4-FFF2-40B4-BE49-F238E27FC236}">
                <a16:creationId xmlns:a16="http://schemas.microsoft.com/office/drawing/2014/main" id="{EA9575A5-B3F9-5F47-0D3E-8772A7501798}"/>
              </a:ext>
            </a:extLst>
          </p:cNvPr>
          <p:cNvGrpSpPr/>
          <p:nvPr/>
        </p:nvGrpSpPr>
        <p:grpSpPr>
          <a:xfrm>
            <a:off x="1456119" y="259665"/>
            <a:ext cx="4460129" cy="6338669"/>
            <a:chOff x="730105" y="282342"/>
            <a:chExt cx="4460129" cy="6338669"/>
          </a:xfrm>
        </p:grpSpPr>
        <p:pic>
          <p:nvPicPr>
            <p:cNvPr id="4" name="Immagine 3">
              <a:extLst>
                <a:ext uri="{FF2B5EF4-FFF2-40B4-BE49-F238E27FC236}">
                  <a16:creationId xmlns:a16="http://schemas.microsoft.com/office/drawing/2014/main" id="{C6960141-3784-5160-7C2F-D2DFC8304E39}"/>
                </a:ext>
              </a:extLst>
            </p:cNvPr>
            <p:cNvPicPr>
              <a:picLocks noChangeAspect="1"/>
            </p:cNvPicPr>
            <p:nvPr/>
          </p:nvPicPr>
          <p:blipFill>
            <a:blip r:embed="rId3"/>
            <a:stretch>
              <a:fillRect/>
            </a:stretch>
          </p:blipFill>
          <p:spPr>
            <a:xfrm>
              <a:off x="732534" y="282342"/>
              <a:ext cx="4457700" cy="2038350"/>
            </a:xfrm>
            <a:prstGeom prst="rect">
              <a:avLst/>
            </a:prstGeom>
          </p:spPr>
        </p:pic>
        <p:pic>
          <p:nvPicPr>
            <p:cNvPr id="6" name="Immagine 5">
              <a:extLst>
                <a:ext uri="{FF2B5EF4-FFF2-40B4-BE49-F238E27FC236}">
                  <a16:creationId xmlns:a16="http://schemas.microsoft.com/office/drawing/2014/main" id="{D820D285-103F-455D-1D42-EB0F987A98BA}"/>
                </a:ext>
              </a:extLst>
            </p:cNvPr>
            <p:cNvPicPr>
              <a:picLocks noChangeAspect="1"/>
            </p:cNvPicPr>
            <p:nvPr/>
          </p:nvPicPr>
          <p:blipFill>
            <a:blip r:embed="rId4"/>
            <a:stretch>
              <a:fillRect/>
            </a:stretch>
          </p:blipFill>
          <p:spPr>
            <a:xfrm>
              <a:off x="730105" y="2287136"/>
              <a:ext cx="4438650" cy="4333875"/>
            </a:xfrm>
            <a:prstGeom prst="rect">
              <a:avLst/>
            </a:prstGeom>
          </p:spPr>
        </p:pic>
      </p:grpSp>
      <p:grpSp>
        <p:nvGrpSpPr>
          <p:cNvPr id="12" name="Gruppo 11">
            <a:extLst>
              <a:ext uri="{FF2B5EF4-FFF2-40B4-BE49-F238E27FC236}">
                <a16:creationId xmlns:a16="http://schemas.microsoft.com/office/drawing/2014/main" id="{0CBA471E-0CA4-3856-92CB-AAFE99DF6C65}"/>
              </a:ext>
            </a:extLst>
          </p:cNvPr>
          <p:cNvGrpSpPr/>
          <p:nvPr/>
        </p:nvGrpSpPr>
        <p:grpSpPr>
          <a:xfrm>
            <a:off x="6785210" y="1163185"/>
            <a:ext cx="4467225" cy="3709769"/>
            <a:chOff x="5635917" y="282342"/>
            <a:chExt cx="4467225" cy="3709769"/>
          </a:xfrm>
        </p:grpSpPr>
        <p:pic>
          <p:nvPicPr>
            <p:cNvPr id="8" name="Immagine 7">
              <a:extLst>
                <a:ext uri="{FF2B5EF4-FFF2-40B4-BE49-F238E27FC236}">
                  <a16:creationId xmlns:a16="http://schemas.microsoft.com/office/drawing/2014/main" id="{450F090E-4D8D-DECB-A52F-5F9E87E5E5E9}"/>
                </a:ext>
              </a:extLst>
            </p:cNvPr>
            <p:cNvPicPr>
              <a:picLocks noChangeAspect="1"/>
            </p:cNvPicPr>
            <p:nvPr/>
          </p:nvPicPr>
          <p:blipFill>
            <a:blip r:embed="rId5"/>
            <a:stretch>
              <a:fillRect/>
            </a:stretch>
          </p:blipFill>
          <p:spPr>
            <a:xfrm>
              <a:off x="5635917" y="282342"/>
              <a:ext cx="4467225" cy="2552700"/>
            </a:xfrm>
            <a:prstGeom prst="rect">
              <a:avLst/>
            </a:prstGeom>
          </p:spPr>
        </p:pic>
        <p:pic>
          <p:nvPicPr>
            <p:cNvPr id="10" name="Immagine 9">
              <a:extLst>
                <a:ext uri="{FF2B5EF4-FFF2-40B4-BE49-F238E27FC236}">
                  <a16:creationId xmlns:a16="http://schemas.microsoft.com/office/drawing/2014/main" id="{5A6CA3D9-4ECA-1B2B-C311-E594C02DCAE8}"/>
                </a:ext>
              </a:extLst>
            </p:cNvPr>
            <p:cNvPicPr>
              <a:picLocks noChangeAspect="1"/>
            </p:cNvPicPr>
            <p:nvPr/>
          </p:nvPicPr>
          <p:blipFill>
            <a:blip r:embed="rId6"/>
            <a:stretch>
              <a:fillRect/>
            </a:stretch>
          </p:blipFill>
          <p:spPr>
            <a:xfrm>
              <a:off x="5654967" y="2801486"/>
              <a:ext cx="4448175" cy="1190625"/>
            </a:xfrm>
            <a:prstGeom prst="rect">
              <a:avLst/>
            </a:prstGeom>
          </p:spPr>
        </p:pic>
      </p:grpSp>
      <p:sp>
        <p:nvSpPr>
          <p:cNvPr id="13" name="Rettangolo 12">
            <a:extLst>
              <a:ext uri="{FF2B5EF4-FFF2-40B4-BE49-F238E27FC236}">
                <a16:creationId xmlns:a16="http://schemas.microsoft.com/office/drawing/2014/main" id="{736EE968-A343-484C-AD49-711765CC3D48}"/>
              </a:ext>
            </a:extLst>
          </p:cNvPr>
          <p:cNvSpPr/>
          <p:nvPr/>
        </p:nvSpPr>
        <p:spPr>
          <a:xfrm>
            <a:off x="1699571" y="227861"/>
            <a:ext cx="4176441" cy="233626"/>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5" name="Rettangolo 14">
            <a:extLst>
              <a:ext uri="{FF2B5EF4-FFF2-40B4-BE49-F238E27FC236}">
                <a16:creationId xmlns:a16="http://schemas.microsoft.com/office/drawing/2014/main" id="{94B9C536-29B8-4389-AEEF-735905F0AE70}"/>
              </a:ext>
            </a:extLst>
          </p:cNvPr>
          <p:cNvSpPr/>
          <p:nvPr/>
        </p:nvSpPr>
        <p:spPr>
          <a:xfrm>
            <a:off x="1456119" y="493291"/>
            <a:ext cx="4419893" cy="233626"/>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6" name="Rettangolo 15">
            <a:extLst>
              <a:ext uri="{FF2B5EF4-FFF2-40B4-BE49-F238E27FC236}">
                <a16:creationId xmlns:a16="http://schemas.microsoft.com/office/drawing/2014/main" id="{5A03223D-86B6-4315-A326-2A8A484B2E71}"/>
              </a:ext>
            </a:extLst>
          </p:cNvPr>
          <p:cNvSpPr/>
          <p:nvPr/>
        </p:nvSpPr>
        <p:spPr>
          <a:xfrm>
            <a:off x="1465401" y="645691"/>
            <a:ext cx="4419893" cy="233626"/>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7" name="Rettangolo 16">
            <a:extLst>
              <a:ext uri="{FF2B5EF4-FFF2-40B4-BE49-F238E27FC236}">
                <a16:creationId xmlns:a16="http://schemas.microsoft.com/office/drawing/2014/main" id="{87FD2126-98A9-4663-8F84-0DEB3B0C8EFA}"/>
              </a:ext>
            </a:extLst>
          </p:cNvPr>
          <p:cNvSpPr/>
          <p:nvPr/>
        </p:nvSpPr>
        <p:spPr>
          <a:xfrm>
            <a:off x="1481299" y="900134"/>
            <a:ext cx="3273581" cy="233626"/>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8" name="Rettangolo 17">
            <a:extLst>
              <a:ext uri="{FF2B5EF4-FFF2-40B4-BE49-F238E27FC236}">
                <a16:creationId xmlns:a16="http://schemas.microsoft.com/office/drawing/2014/main" id="{234C613A-BDA4-4AB3-B949-435C34BEF611}"/>
              </a:ext>
            </a:extLst>
          </p:cNvPr>
          <p:cNvSpPr/>
          <p:nvPr/>
        </p:nvSpPr>
        <p:spPr>
          <a:xfrm>
            <a:off x="1481299" y="1781305"/>
            <a:ext cx="4394713" cy="233626"/>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9" name="Rettangolo 18">
            <a:extLst>
              <a:ext uri="{FF2B5EF4-FFF2-40B4-BE49-F238E27FC236}">
                <a16:creationId xmlns:a16="http://schemas.microsoft.com/office/drawing/2014/main" id="{820EEA85-46C2-4FBB-A399-4D0D4EFE37EA}"/>
              </a:ext>
            </a:extLst>
          </p:cNvPr>
          <p:cNvSpPr/>
          <p:nvPr/>
        </p:nvSpPr>
        <p:spPr>
          <a:xfrm>
            <a:off x="1450401" y="2022882"/>
            <a:ext cx="4419893" cy="233626"/>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0" name="Rettangolo 19">
            <a:extLst>
              <a:ext uri="{FF2B5EF4-FFF2-40B4-BE49-F238E27FC236}">
                <a16:creationId xmlns:a16="http://schemas.microsoft.com/office/drawing/2014/main" id="{A18208BD-5A4D-4542-B07A-53B5409E4FB1}"/>
              </a:ext>
            </a:extLst>
          </p:cNvPr>
          <p:cNvSpPr/>
          <p:nvPr/>
        </p:nvSpPr>
        <p:spPr>
          <a:xfrm>
            <a:off x="1468708" y="2246931"/>
            <a:ext cx="4419893" cy="233626"/>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1" name="Rettangolo 20">
            <a:extLst>
              <a:ext uri="{FF2B5EF4-FFF2-40B4-BE49-F238E27FC236}">
                <a16:creationId xmlns:a16="http://schemas.microsoft.com/office/drawing/2014/main" id="{18273472-FBE0-460E-A2A2-DFADBC5D8776}"/>
              </a:ext>
            </a:extLst>
          </p:cNvPr>
          <p:cNvSpPr/>
          <p:nvPr/>
        </p:nvSpPr>
        <p:spPr>
          <a:xfrm>
            <a:off x="1460779" y="2896977"/>
            <a:ext cx="4419893" cy="233626"/>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Rettangolo 21">
            <a:extLst>
              <a:ext uri="{FF2B5EF4-FFF2-40B4-BE49-F238E27FC236}">
                <a16:creationId xmlns:a16="http://schemas.microsoft.com/office/drawing/2014/main" id="{4DA33C09-8A85-4445-986C-F2803E382425}"/>
              </a:ext>
            </a:extLst>
          </p:cNvPr>
          <p:cNvSpPr/>
          <p:nvPr/>
        </p:nvSpPr>
        <p:spPr>
          <a:xfrm>
            <a:off x="1460779" y="3166447"/>
            <a:ext cx="4419893" cy="233626"/>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3" name="Rettangolo 22">
            <a:extLst>
              <a:ext uri="{FF2B5EF4-FFF2-40B4-BE49-F238E27FC236}">
                <a16:creationId xmlns:a16="http://schemas.microsoft.com/office/drawing/2014/main" id="{37483207-97BA-4DCD-9D70-25CD042A307E}"/>
              </a:ext>
            </a:extLst>
          </p:cNvPr>
          <p:cNvSpPr/>
          <p:nvPr/>
        </p:nvSpPr>
        <p:spPr>
          <a:xfrm>
            <a:off x="1876508" y="3390496"/>
            <a:ext cx="3993786" cy="233626"/>
          </a:xfrm>
          <a:prstGeom prst="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4" name="Rettangolo 23">
            <a:extLst>
              <a:ext uri="{FF2B5EF4-FFF2-40B4-BE49-F238E27FC236}">
                <a16:creationId xmlns:a16="http://schemas.microsoft.com/office/drawing/2014/main" id="{919E8066-5F25-48E8-AFD0-6A9CC5127266}"/>
              </a:ext>
            </a:extLst>
          </p:cNvPr>
          <p:cNvSpPr/>
          <p:nvPr/>
        </p:nvSpPr>
        <p:spPr>
          <a:xfrm>
            <a:off x="1468707" y="3614545"/>
            <a:ext cx="4419893" cy="233626"/>
          </a:xfrm>
          <a:prstGeom prst="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5" name="Rettangolo 24">
            <a:extLst>
              <a:ext uri="{FF2B5EF4-FFF2-40B4-BE49-F238E27FC236}">
                <a16:creationId xmlns:a16="http://schemas.microsoft.com/office/drawing/2014/main" id="{D7450B9F-7DE5-493A-86AD-CC581F0C8FE4}"/>
              </a:ext>
            </a:extLst>
          </p:cNvPr>
          <p:cNvSpPr/>
          <p:nvPr/>
        </p:nvSpPr>
        <p:spPr>
          <a:xfrm>
            <a:off x="1460779" y="3827606"/>
            <a:ext cx="4419893" cy="233626"/>
          </a:xfrm>
          <a:prstGeom prst="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6" name="Rettangolo 25">
            <a:extLst>
              <a:ext uri="{FF2B5EF4-FFF2-40B4-BE49-F238E27FC236}">
                <a16:creationId xmlns:a16="http://schemas.microsoft.com/office/drawing/2014/main" id="{D4E854AB-3CC0-40CE-A6F7-93D6FEC6039F}"/>
              </a:ext>
            </a:extLst>
          </p:cNvPr>
          <p:cNvSpPr/>
          <p:nvPr/>
        </p:nvSpPr>
        <p:spPr>
          <a:xfrm>
            <a:off x="1460779" y="4069183"/>
            <a:ext cx="4419893" cy="233626"/>
          </a:xfrm>
          <a:prstGeom prst="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7" name="Rettangolo 26">
            <a:extLst>
              <a:ext uri="{FF2B5EF4-FFF2-40B4-BE49-F238E27FC236}">
                <a16:creationId xmlns:a16="http://schemas.microsoft.com/office/drawing/2014/main" id="{3CA0E75A-DCDA-4E02-ADE5-1A391A5CB43A}"/>
              </a:ext>
            </a:extLst>
          </p:cNvPr>
          <p:cNvSpPr/>
          <p:nvPr/>
        </p:nvSpPr>
        <p:spPr>
          <a:xfrm>
            <a:off x="1468707" y="4305819"/>
            <a:ext cx="4419893" cy="233626"/>
          </a:xfrm>
          <a:prstGeom prst="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8" name="Rettangolo 27">
            <a:extLst>
              <a:ext uri="{FF2B5EF4-FFF2-40B4-BE49-F238E27FC236}">
                <a16:creationId xmlns:a16="http://schemas.microsoft.com/office/drawing/2014/main" id="{A777ACC5-CCDE-464A-9C67-3420EFA2997C}"/>
              </a:ext>
            </a:extLst>
          </p:cNvPr>
          <p:cNvSpPr/>
          <p:nvPr/>
        </p:nvSpPr>
        <p:spPr>
          <a:xfrm>
            <a:off x="1461943" y="4531407"/>
            <a:ext cx="4419893" cy="233626"/>
          </a:xfrm>
          <a:prstGeom prst="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9" name="Rettangolo 28">
            <a:extLst>
              <a:ext uri="{FF2B5EF4-FFF2-40B4-BE49-F238E27FC236}">
                <a16:creationId xmlns:a16="http://schemas.microsoft.com/office/drawing/2014/main" id="{29617127-BB9C-42BA-9590-215769849FBC}"/>
              </a:ext>
            </a:extLst>
          </p:cNvPr>
          <p:cNvSpPr/>
          <p:nvPr/>
        </p:nvSpPr>
        <p:spPr>
          <a:xfrm>
            <a:off x="4579951" y="5438423"/>
            <a:ext cx="1304803" cy="233626"/>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0" name="Rettangolo 29">
            <a:extLst>
              <a:ext uri="{FF2B5EF4-FFF2-40B4-BE49-F238E27FC236}">
                <a16:creationId xmlns:a16="http://schemas.microsoft.com/office/drawing/2014/main" id="{A16C392C-9D56-45ED-8855-65AD3F9194E3}"/>
              </a:ext>
            </a:extLst>
          </p:cNvPr>
          <p:cNvSpPr/>
          <p:nvPr/>
        </p:nvSpPr>
        <p:spPr>
          <a:xfrm>
            <a:off x="1477451" y="5672049"/>
            <a:ext cx="4419893" cy="898978"/>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31" name="Gruppo 30">
            <a:extLst>
              <a:ext uri="{FF2B5EF4-FFF2-40B4-BE49-F238E27FC236}">
                <a16:creationId xmlns:a16="http://schemas.microsoft.com/office/drawing/2014/main" id="{32C5C09F-71C9-49CF-8D4E-1C7B9AFC36C3}"/>
              </a:ext>
            </a:extLst>
          </p:cNvPr>
          <p:cNvGrpSpPr/>
          <p:nvPr/>
        </p:nvGrpSpPr>
        <p:grpSpPr>
          <a:xfrm>
            <a:off x="183206" y="59747"/>
            <a:ext cx="6479986" cy="3243676"/>
            <a:chOff x="183206" y="59747"/>
            <a:chExt cx="6479986" cy="3243676"/>
          </a:xfrm>
        </p:grpSpPr>
        <p:pic>
          <p:nvPicPr>
            <p:cNvPr id="3" name="Immagine 2">
              <a:extLst>
                <a:ext uri="{FF2B5EF4-FFF2-40B4-BE49-F238E27FC236}">
                  <a16:creationId xmlns:a16="http://schemas.microsoft.com/office/drawing/2014/main" id="{9A1EBDB5-E650-46F4-1509-F51B657BFFA7}"/>
                </a:ext>
              </a:extLst>
            </p:cNvPr>
            <p:cNvPicPr>
              <a:picLocks noChangeAspect="1"/>
            </p:cNvPicPr>
            <p:nvPr/>
          </p:nvPicPr>
          <p:blipFill>
            <a:blip r:embed="rId7"/>
            <a:stretch>
              <a:fillRect/>
            </a:stretch>
          </p:blipFill>
          <p:spPr>
            <a:xfrm>
              <a:off x="183206" y="82806"/>
              <a:ext cx="4396745" cy="3220616"/>
            </a:xfrm>
            <a:prstGeom prst="rect">
              <a:avLst/>
            </a:prstGeom>
          </p:spPr>
        </p:pic>
        <p:pic>
          <p:nvPicPr>
            <p:cNvPr id="9" name="Immagine 8">
              <a:extLst>
                <a:ext uri="{FF2B5EF4-FFF2-40B4-BE49-F238E27FC236}">
                  <a16:creationId xmlns:a16="http://schemas.microsoft.com/office/drawing/2014/main" id="{2A7C7448-4967-40B1-883F-A3EE8801AD53}"/>
                </a:ext>
              </a:extLst>
            </p:cNvPr>
            <p:cNvPicPr>
              <a:picLocks noChangeAspect="1"/>
            </p:cNvPicPr>
            <p:nvPr/>
          </p:nvPicPr>
          <p:blipFill>
            <a:blip r:embed="rId8"/>
            <a:stretch>
              <a:fillRect/>
            </a:stretch>
          </p:blipFill>
          <p:spPr>
            <a:xfrm>
              <a:off x="4579951" y="59747"/>
              <a:ext cx="2083241" cy="3243676"/>
            </a:xfrm>
            <a:prstGeom prst="rect">
              <a:avLst/>
            </a:prstGeom>
          </p:spPr>
        </p:pic>
      </p:grpSp>
      <p:sp>
        <p:nvSpPr>
          <p:cNvPr id="32" name="Rettangolo 31">
            <a:extLst>
              <a:ext uri="{FF2B5EF4-FFF2-40B4-BE49-F238E27FC236}">
                <a16:creationId xmlns:a16="http://schemas.microsoft.com/office/drawing/2014/main" id="{0A05BF7E-6625-4A6B-B6D5-8E195C242115}"/>
              </a:ext>
            </a:extLst>
          </p:cNvPr>
          <p:cNvSpPr/>
          <p:nvPr/>
        </p:nvSpPr>
        <p:spPr>
          <a:xfrm>
            <a:off x="6832542" y="1158473"/>
            <a:ext cx="4419893" cy="1847119"/>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7" name="Gruppo 6">
            <a:extLst>
              <a:ext uri="{FF2B5EF4-FFF2-40B4-BE49-F238E27FC236}">
                <a16:creationId xmlns:a16="http://schemas.microsoft.com/office/drawing/2014/main" id="{C56B0A29-EBB5-4B63-906E-D2F3C823DF21}"/>
              </a:ext>
            </a:extLst>
          </p:cNvPr>
          <p:cNvGrpSpPr/>
          <p:nvPr/>
        </p:nvGrpSpPr>
        <p:grpSpPr>
          <a:xfrm>
            <a:off x="6779041" y="726917"/>
            <a:ext cx="5186475" cy="5871418"/>
            <a:chOff x="6818240" y="259665"/>
            <a:chExt cx="5186475" cy="5871418"/>
          </a:xfrm>
        </p:grpSpPr>
        <p:pic>
          <p:nvPicPr>
            <p:cNvPr id="5" name="Immagine 4">
              <a:extLst>
                <a:ext uri="{FF2B5EF4-FFF2-40B4-BE49-F238E27FC236}">
                  <a16:creationId xmlns:a16="http://schemas.microsoft.com/office/drawing/2014/main" id="{D51FBA4E-29AC-BE0D-CA84-0526AF2690E1}"/>
                </a:ext>
              </a:extLst>
            </p:cNvPr>
            <p:cNvPicPr>
              <a:picLocks noChangeAspect="1"/>
            </p:cNvPicPr>
            <p:nvPr/>
          </p:nvPicPr>
          <p:blipFill>
            <a:blip r:embed="rId9"/>
            <a:stretch>
              <a:fillRect/>
            </a:stretch>
          </p:blipFill>
          <p:spPr>
            <a:xfrm>
              <a:off x="7083998" y="259665"/>
              <a:ext cx="4268229" cy="2845486"/>
            </a:xfrm>
            <a:prstGeom prst="rect">
              <a:avLst/>
            </a:prstGeom>
          </p:spPr>
        </p:pic>
        <p:pic>
          <p:nvPicPr>
            <p:cNvPr id="14" name="Immagine 13">
              <a:extLst>
                <a:ext uri="{FF2B5EF4-FFF2-40B4-BE49-F238E27FC236}">
                  <a16:creationId xmlns:a16="http://schemas.microsoft.com/office/drawing/2014/main" id="{A9B33409-9700-B55D-89D4-50B917005664}"/>
                </a:ext>
              </a:extLst>
            </p:cNvPr>
            <p:cNvPicPr>
              <a:picLocks noChangeAspect="1"/>
            </p:cNvPicPr>
            <p:nvPr/>
          </p:nvPicPr>
          <p:blipFill>
            <a:blip r:embed="rId10"/>
            <a:stretch>
              <a:fillRect/>
            </a:stretch>
          </p:blipFill>
          <p:spPr>
            <a:xfrm>
              <a:off x="6818240" y="3107727"/>
              <a:ext cx="5186475" cy="3023356"/>
            </a:xfrm>
            <a:prstGeom prst="rect">
              <a:avLst/>
            </a:prstGeom>
          </p:spPr>
        </p:pic>
      </p:grpSp>
      <p:pic>
        <p:nvPicPr>
          <p:cNvPr id="33" name="Immagine 32">
            <a:extLst>
              <a:ext uri="{FF2B5EF4-FFF2-40B4-BE49-F238E27FC236}">
                <a16:creationId xmlns:a16="http://schemas.microsoft.com/office/drawing/2014/main" id="{1D95B68F-D7A7-4BDD-9406-1CD6564E731C}"/>
              </a:ext>
            </a:extLst>
          </p:cNvPr>
          <p:cNvPicPr>
            <a:picLocks noChangeAspect="1"/>
          </p:cNvPicPr>
          <p:nvPr/>
        </p:nvPicPr>
        <p:blipFill>
          <a:blip r:embed="rId11"/>
          <a:stretch>
            <a:fillRect/>
          </a:stretch>
        </p:blipFill>
        <p:spPr>
          <a:xfrm>
            <a:off x="10160456" y="3507309"/>
            <a:ext cx="1982420" cy="1982420"/>
          </a:xfrm>
          <a:prstGeom prst="rect">
            <a:avLst/>
          </a:prstGeom>
        </p:spPr>
      </p:pic>
    </p:spTree>
    <p:extLst>
      <p:ext uri="{BB962C8B-B14F-4D97-AF65-F5344CB8AC3E}">
        <p14:creationId xmlns:p14="http://schemas.microsoft.com/office/powerpoint/2010/main" val="17666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left)">
                                      <p:cBhvr>
                                        <p:cTn id="50" dur="500"/>
                                        <p:tgtEl>
                                          <p:spTgt spid="23"/>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left)">
                                      <p:cBhvr>
                                        <p:cTn id="54" dur="500"/>
                                        <p:tgtEl>
                                          <p:spTgt spid="24"/>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left)">
                                      <p:cBhvr>
                                        <p:cTn id="58" dur="500"/>
                                        <p:tgtEl>
                                          <p:spTgt spid="25"/>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left)">
                                      <p:cBhvr>
                                        <p:cTn id="62" dur="500"/>
                                        <p:tgtEl>
                                          <p:spTgt spid="26"/>
                                        </p:tgtEl>
                                      </p:cBhvr>
                                    </p:animEffect>
                                  </p:childTnLst>
                                </p:cTn>
                              </p:par>
                            </p:childTnLst>
                          </p:cTn>
                        </p:par>
                        <p:par>
                          <p:cTn id="63" fill="hold">
                            <p:stCondLst>
                              <p:cond delay="2000"/>
                            </p:stCondLst>
                            <p:childTnLst>
                              <p:par>
                                <p:cTn id="64" presetID="22" presetClass="entr" presetSubtype="8" fill="hold" grpId="0" nodeType="after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left)">
                                      <p:cBhvr>
                                        <p:cTn id="66" dur="500"/>
                                        <p:tgtEl>
                                          <p:spTgt spid="27"/>
                                        </p:tgtEl>
                                      </p:cBhvr>
                                    </p:animEffect>
                                  </p:childTnLst>
                                </p:cTn>
                              </p:par>
                            </p:childTnLst>
                          </p:cTn>
                        </p:par>
                        <p:par>
                          <p:cTn id="67" fill="hold">
                            <p:stCondLst>
                              <p:cond delay="2500"/>
                            </p:stCondLst>
                            <p:childTnLst>
                              <p:par>
                                <p:cTn id="68" presetID="22" presetClass="entr" presetSubtype="8"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wipe(left)">
                                      <p:cBhvr>
                                        <p:cTn id="70" dur="500"/>
                                        <p:tgtEl>
                                          <p:spTgt spid="2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wipe(left)">
                                      <p:cBhvr>
                                        <p:cTn id="75" dur="500"/>
                                        <p:tgtEl>
                                          <p:spTgt spid="29"/>
                                        </p:tgtEl>
                                      </p:cBhvr>
                                    </p:animEffect>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wipe(left)">
                                      <p:cBhvr>
                                        <p:cTn id="79" dur="500"/>
                                        <p:tgtEl>
                                          <p:spTgt spid="30"/>
                                        </p:tgtEl>
                                      </p:cBhvr>
                                    </p:animEffect>
                                  </p:childTnLst>
                                </p:cTn>
                              </p:par>
                            </p:childTnLst>
                          </p:cTn>
                        </p:par>
                        <p:par>
                          <p:cTn id="80" fill="hold">
                            <p:stCondLst>
                              <p:cond delay="1000"/>
                            </p:stCondLst>
                            <p:childTnLst>
                              <p:par>
                                <p:cTn id="81" presetID="22" presetClass="entr" presetSubtype="8" fill="hold" grpId="0" nodeType="after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wipe(left)">
                                      <p:cBhvr>
                                        <p:cTn id="83" dur="500"/>
                                        <p:tgtEl>
                                          <p:spTgt spid="32"/>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fade">
                                      <p:cBhvr>
                                        <p:cTn id="88" dur="500"/>
                                        <p:tgtEl>
                                          <p:spTgt spid="7"/>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33"/>
                                        </p:tgtEl>
                                        <p:attrNameLst>
                                          <p:attrName>style.visibility</p:attrName>
                                        </p:attrNameLst>
                                      </p:cBhvr>
                                      <p:to>
                                        <p:strVal val="visible"/>
                                      </p:to>
                                    </p:set>
                                    <p:animEffect transition="in" filter="fade">
                                      <p:cBhvr>
                                        <p:cTn id="9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2" grpId="0" animBg="1"/>
    </p:bldLst>
  </p:timing>
</p:sld>
</file>

<file path=ppt/theme/theme1.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526_TF33476885.potx" id="{67A3B757-088A-4997-AD47-EBBB609AAF73}" vid="{61F4B085-7BC3-43AB-AFF0-C8B68BB76BF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E879E6-8FFE-4154-8F2A-F7518B89B376}">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7E0A2CB4-6869-426F-8BC4-A32C90CBE263}">
  <ds:schemaRefs>
    <ds:schemaRef ds:uri="http://schemas.microsoft.com/sharepoint/v3/contenttype/forms"/>
  </ds:schemaRefs>
</ds:datastoreItem>
</file>

<file path=customXml/itemProps3.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Presentazione classica per assemblea generale aziendale</Template>
  <TotalTime>325</TotalTime>
  <Words>726</Words>
  <Application>Microsoft Office PowerPoint</Application>
  <PresentationFormat>Widescreen</PresentationFormat>
  <Paragraphs>56</Paragraphs>
  <Slides>26</Slides>
  <Notes>2</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26</vt:i4>
      </vt:variant>
    </vt:vector>
  </HeadingPairs>
  <TitlesOfParts>
    <vt:vector size="34" baseType="lpstr">
      <vt:lpstr>Apis For Office</vt:lpstr>
      <vt:lpstr>Arial</vt:lpstr>
      <vt:lpstr>Calibri</vt:lpstr>
      <vt:lpstr>Impact</vt:lpstr>
      <vt:lpstr>Times New Roman</vt:lpstr>
      <vt:lpstr>Verdana</vt:lpstr>
      <vt:lpstr>Wingdings</vt:lpstr>
      <vt:lpstr>RetrospectVTI</vt:lpstr>
      <vt:lpstr>ASPETTI NUTRIZIONALI DEL WEIGHT REGAIN</vt:lpstr>
      <vt:lpstr>Weight regain after bariatric surgery</vt:lpstr>
      <vt:lpstr>Energy balance is regulated by the brain through various sources of input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29-30 aprile Primo Corso ACCADEMIA SICOB Direttori: M. De Luca - M.A. Zappa</dc:title>
  <dc:creator>Eliana Rispoli</dc:creator>
  <cp:lastModifiedBy>Massimiliano Petrelli</cp:lastModifiedBy>
  <cp:revision>43</cp:revision>
  <dcterms:created xsi:type="dcterms:W3CDTF">2022-02-27T17:36:31Z</dcterms:created>
  <dcterms:modified xsi:type="dcterms:W3CDTF">2024-05-10T11:19:16Z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